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13" r:id="rId1"/>
  </p:sldMasterIdLst>
  <p:notesMasterIdLst>
    <p:notesMasterId r:id="rId45"/>
  </p:notesMasterIdLst>
  <p:handoutMasterIdLst>
    <p:handoutMasterId r:id="rId46"/>
  </p:handoutMasterIdLst>
  <p:sldIdLst>
    <p:sldId id="374" r:id="rId2"/>
    <p:sldId id="369" r:id="rId3"/>
    <p:sldId id="375" r:id="rId4"/>
    <p:sldId id="380" r:id="rId5"/>
    <p:sldId id="381" r:id="rId6"/>
    <p:sldId id="383" r:id="rId7"/>
    <p:sldId id="384" r:id="rId8"/>
    <p:sldId id="385" r:id="rId9"/>
    <p:sldId id="386" r:id="rId10"/>
    <p:sldId id="387" r:id="rId11"/>
    <p:sldId id="388" r:id="rId12"/>
    <p:sldId id="389" r:id="rId13"/>
    <p:sldId id="390" r:id="rId14"/>
    <p:sldId id="391" r:id="rId15"/>
    <p:sldId id="393" r:id="rId16"/>
    <p:sldId id="392" r:id="rId17"/>
    <p:sldId id="405" r:id="rId18"/>
    <p:sldId id="406" r:id="rId19"/>
    <p:sldId id="407" r:id="rId20"/>
    <p:sldId id="394" r:id="rId21"/>
    <p:sldId id="397" r:id="rId22"/>
    <p:sldId id="408" r:id="rId23"/>
    <p:sldId id="409" r:id="rId24"/>
    <p:sldId id="410" r:id="rId25"/>
    <p:sldId id="414" r:id="rId26"/>
    <p:sldId id="417" r:id="rId27"/>
    <p:sldId id="395" r:id="rId28"/>
    <p:sldId id="398" r:id="rId29"/>
    <p:sldId id="420" r:id="rId30"/>
    <p:sldId id="415" r:id="rId31"/>
    <p:sldId id="416" r:id="rId32"/>
    <p:sldId id="399" r:id="rId33"/>
    <p:sldId id="418" r:id="rId34"/>
    <p:sldId id="419" r:id="rId35"/>
    <p:sldId id="400" r:id="rId36"/>
    <p:sldId id="411" r:id="rId37"/>
    <p:sldId id="402" r:id="rId38"/>
    <p:sldId id="403" r:id="rId39"/>
    <p:sldId id="376" r:id="rId40"/>
    <p:sldId id="421" r:id="rId41"/>
    <p:sldId id="422" r:id="rId42"/>
    <p:sldId id="413" r:id="rId43"/>
    <p:sldId id="404" r:id="rId44"/>
  </p:sldIdLst>
  <p:sldSz cx="9144000" cy="5145088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36AC12E-54C2-4109-B2CB-C07D43772E42}">
          <p14:sldIdLst>
            <p14:sldId id="374"/>
            <p14:sldId id="369"/>
            <p14:sldId id="375"/>
            <p14:sldId id="380"/>
            <p14:sldId id="381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3"/>
            <p14:sldId id="392"/>
            <p14:sldId id="405"/>
            <p14:sldId id="406"/>
            <p14:sldId id="407"/>
            <p14:sldId id="394"/>
            <p14:sldId id="397"/>
            <p14:sldId id="408"/>
            <p14:sldId id="409"/>
            <p14:sldId id="410"/>
            <p14:sldId id="414"/>
            <p14:sldId id="417"/>
            <p14:sldId id="395"/>
            <p14:sldId id="398"/>
            <p14:sldId id="420"/>
            <p14:sldId id="415"/>
            <p14:sldId id="416"/>
            <p14:sldId id="399"/>
            <p14:sldId id="418"/>
            <p14:sldId id="419"/>
            <p14:sldId id="400"/>
            <p14:sldId id="411"/>
            <p14:sldId id="402"/>
            <p14:sldId id="403"/>
            <p14:sldId id="376"/>
            <p14:sldId id="421"/>
            <p14:sldId id="422"/>
            <p14:sldId id="413"/>
            <p14:sldId id="4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50">
          <p15:clr>
            <a:srgbClr val="A4A3A4"/>
          </p15:clr>
        </p15:guide>
        <p15:guide id="2" pos="28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98AE0"/>
    <a:srgbClr val="031335"/>
    <a:srgbClr val="010E2E"/>
    <a:srgbClr val="020B2A"/>
    <a:srgbClr val="030724"/>
    <a:srgbClr val="03031B"/>
    <a:srgbClr val="02031F"/>
    <a:srgbClr val="031942"/>
    <a:srgbClr val="0515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68" autoAdjust="0"/>
    <p:restoredTop sz="93690" autoAdjust="0"/>
  </p:normalViewPr>
  <p:slideViewPr>
    <p:cSldViewPr>
      <p:cViewPr varScale="1">
        <p:scale>
          <a:sx n="97" d="100"/>
          <a:sy n="97" d="100"/>
        </p:scale>
        <p:origin x="308" y="72"/>
      </p:cViewPr>
      <p:guideLst>
        <p:guide orient="horz" pos="1650"/>
        <p:guide pos="28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Yeseva One" panose="00000500000000000000" charset="0"/>
              <a:ea typeface="Yeseva One" panose="00000500000000000000" charset="0"/>
              <a:cs typeface="Yeseva One" panose="00000500000000000000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ea typeface="Yeseva One" panose="00000500000000000000" charset="0"/>
              </a:rPr>
              <a:t>2022/3/27</a:t>
            </a:fld>
            <a:endParaRPr lang="zh-CN" altLang="en-US">
              <a:ea typeface="Yeseva One" panose="00000500000000000000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Yeseva One" panose="00000500000000000000" charset="0"/>
              <a:ea typeface="Yeseva One" panose="00000500000000000000" charset="0"/>
              <a:cs typeface="Yeseva One" panose="00000500000000000000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ea typeface="Yeseva One" panose="00000500000000000000" charset="0"/>
              </a:rPr>
              <a:t>‹#›</a:t>
            </a:fld>
            <a:endParaRPr lang="zh-CN" altLang="en-US">
              <a:ea typeface="Yeseva One" panose="0000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Yeseva One" panose="00000500000000000000" charset="0"/>
                <a:ea typeface="Yeseva One" panose="00000500000000000000" charset="0"/>
                <a:cs typeface="Yeseva One" panose="000005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Yeseva One" panose="00000500000000000000" charset="0"/>
                <a:ea typeface="Yeseva One" panose="00000500000000000000" charset="0"/>
                <a:cs typeface="Yeseva One" panose="00000500000000000000" charset="0"/>
              </a:defRPr>
            </a:lvl1pPr>
          </a:lstStyle>
          <a:p>
            <a:fld id="{620609E5-0D7D-4A72-A3E7-84F347EBBF95}" type="datetimeFigureOut">
              <a:rPr lang="zh-CN" altLang="en-US" smtClean="0"/>
              <a:t>2022/3/27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Yeseva One" panose="00000500000000000000" charset="0"/>
                <a:ea typeface="Yeseva One" panose="00000500000000000000" charset="0"/>
                <a:cs typeface="Yeseva One" panose="000005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Yeseva One" panose="00000500000000000000" charset="0"/>
                <a:ea typeface="Yeseva One" panose="00000500000000000000" charset="0"/>
                <a:cs typeface="Yeseva One" panose="00000500000000000000" charset="0"/>
              </a:defRPr>
            </a:lvl1pPr>
          </a:lstStyle>
          <a:p>
            <a:fld id="{643E3D15-37DA-4B0B-BB5B-F9782FE4C1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Yeseva One" panose="00000500000000000000" charset="0"/>
        <a:ea typeface="Yeseva One" panose="00000500000000000000" charset="0"/>
        <a:cs typeface="Yeseva One" panose="00000500000000000000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Yeseva One" panose="00000500000000000000" charset="0"/>
        <a:ea typeface="Yeseva One" panose="00000500000000000000" charset="0"/>
        <a:cs typeface="Yeseva One" panose="00000500000000000000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Yeseva One" panose="00000500000000000000" charset="0"/>
        <a:ea typeface="Yeseva One" panose="00000500000000000000" charset="0"/>
        <a:cs typeface="Yeseva One" panose="00000500000000000000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Yeseva One" panose="00000500000000000000" charset="0"/>
        <a:ea typeface="Yeseva One" panose="00000500000000000000" charset="0"/>
        <a:cs typeface="Yeseva One" panose="00000500000000000000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Yeseva One" panose="00000500000000000000" charset="0"/>
        <a:ea typeface="Yeseva One" panose="00000500000000000000" charset="0"/>
        <a:cs typeface="Yeseva One" panose="00000500000000000000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989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9BF7C-926D-4217-8C66-D6CFE6E2D1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2032"/>
            <a:ext cx="6858000" cy="179125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D4FAAA-5E96-416F-BF12-D7BD88F88F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2363"/>
            <a:ext cx="6858000" cy="1242205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D9781-5F1E-4B1E-B135-4B1B02F12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8248-A63A-4CC1-A050-FA7A832C65BD}" type="datetimeFigureOut">
              <a:rPr lang="zh-CN" altLang="en-US" smtClean="0"/>
              <a:t>2022/3/27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928BC-54F4-40CC-85F8-83A93A3B4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B0F32-B59B-4F60-8EDA-345BAACB4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BFE3-3554-44DF-AACC-08A711377A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553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49220-4E46-4A32-A5D4-C0A04E6ED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1D58E0-A768-4BD2-BA92-F35E738FFE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6336C-D476-4E92-B5AF-C0FB4A4CD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8248-A63A-4CC1-A050-FA7A832C65BD}" type="datetimeFigureOut">
              <a:rPr lang="zh-CN" altLang="en-US" smtClean="0"/>
              <a:t>2022/3/27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8BCDA-DCC1-47B7-AA88-AE0BFA8F1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66CC3-6EAB-4870-B0D3-5E18E7F41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BFE3-3554-44DF-AACC-08A711377A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232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F27F6C-24C2-42E5-A54B-D6DB6B920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928"/>
            <a:ext cx="1971675" cy="436022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11CE10-4CD1-46B6-BADB-74E2413542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928"/>
            <a:ext cx="5800725" cy="43602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FC97E-9A18-4C8D-86D4-190DF5399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8248-A63A-4CC1-A050-FA7A832C65BD}" type="datetimeFigureOut">
              <a:rPr lang="zh-CN" altLang="en-US" smtClean="0"/>
              <a:t>2022/3/27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86A0C-30BE-4137-A9AC-1C8BED9F9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DA26D-0E14-4D83-A6DD-74287EE8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BFE3-3554-44DF-AACC-08A711377A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298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197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/>
          <p:nvPr userDrawn="1"/>
        </p:nvSpPr>
        <p:spPr>
          <a:xfrm>
            <a:off x="8711160" y="4723360"/>
            <a:ext cx="432841" cy="432974"/>
          </a:xfrm>
          <a:custGeom>
            <a:avLst/>
            <a:gdLst>
              <a:gd name="connsiteX0" fmla="*/ 689548 w 1064301"/>
              <a:gd name="connsiteY0" fmla="*/ 0 h 1064301"/>
              <a:gd name="connsiteX1" fmla="*/ 957951 w 1064301"/>
              <a:gd name="connsiteY1" fmla="*/ 54188 h 1064301"/>
              <a:gd name="connsiteX2" fmla="*/ 1064301 w 1064301"/>
              <a:gd name="connsiteY2" fmla="*/ 111913 h 1064301"/>
              <a:gd name="connsiteX3" fmla="*/ 1064301 w 1064301"/>
              <a:gd name="connsiteY3" fmla="*/ 1064301 h 1064301"/>
              <a:gd name="connsiteX4" fmla="*/ 111913 w 1064301"/>
              <a:gd name="connsiteY4" fmla="*/ 1064301 h 1064301"/>
              <a:gd name="connsiteX5" fmla="*/ 54188 w 1064301"/>
              <a:gd name="connsiteY5" fmla="*/ 957951 h 1064301"/>
              <a:gd name="connsiteX6" fmla="*/ 0 w 1064301"/>
              <a:gd name="connsiteY6" fmla="*/ 689548 h 1064301"/>
              <a:gd name="connsiteX7" fmla="*/ 689548 w 1064301"/>
              <a:gd name="connsiteY7" fmla="*/ 0 h 1064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4301" h="1064301">
                <a:moveTo>
                  <a:pt x="689548" y="0"/>
                </a:moveTo>
                <a:cubicBezTo>
                  <a:pt x="784755" y="0"/>
                  <a:pt x="875455" y="19295"/>
                  <a:pt x="957951" y="54188"/>
                </a:cubicBezTo>
                <a:lnTo>
                  <a:pt x="1064301" y="111913"/>
                </a:lnTo>
                <a:lnTo>
                  <a:pt x="1064301" y="1064301"/>
                </a:lnTo>
                <a:lnTo>
                  <a:pt x="111913" y="1064301"/>
                </a:lnTo>
                <a:lnTo>
                  <a:pt x="54188" y="957951"/>
                </a:lnTo>
                <a:cubicBezTo>
                  <a:pt x="19295" y="875455"/>
                  <a:pt x="0" y="784755"/>
                  <a:pt x="0" y="689548"/>
                </a:cubicBezTo>
                <a:cubicBezTo>
                  <a:pt x="0" y="308721"/>
                  <a:pt x="308721" y="0"/>
                  <a:pt x="689548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cs typeface="Yeseva One" panose="00000500000000000000" charset="0"/>
            </a:endParaRPr>
          </a:p>
        </p:txBody>
      </p:sp>
      <p:sp>
        <p:nvSpPr>
          <p:cNvPr id="3" name="TextBox 15"/>
          <p:cNvSpPr txBox="1"/>
          <p:nvPr userDrawn="1"/>
        </p:nvSpPr>
        <p:spPr>
          <a:xfrm>
            <a:off x="8785275" y="4860172"/>
            <a:ext cx="340825" cy="221197"/>
          </a:xfrm>
          <a:prstGeom prst="rect">
            <a:avLst/>
          </a:prstGeom>
          <a:noFill/>
        </p:spPr>
        <p:txBody>
          <a:bodyPr wrap="square" lIns="51419" tIns="25709" rIns="51419" bIns="25709" rtlCol="0">
            <a:spAutoFit/>
          </a:bodyPr>
          <a:lstStyle/>
          <a:p>
            <a:pPr algn="ctr"/>
            <a:fld id="{2EEF1883-7A0E-4F66-9932-E581691AD397}" type="slidenum">
              <a:rPr lang="zh-CN" altLang="en-US" sz="1100" smtClean="0">
                <a:solidFill>
                  <a:schemeClr val="bg1">
                    <a:lumMod val="85000"/>
                  </a:schemeClr>
                </a:solidFill>
                <a:latin typeface="Yeseva One" panose="00000500000000000000" charset="0"/>
                <a:ea typeface="Yeseva One" panose="00000500000000000000" charset="0"/>
                <a:cs typeface="Yeseva One" panose="00000500000000000000" charset="0"/>
              </a:rPr>
              <a:t>‹#›</a:t>
            </a:fld>
            <a:r>
              <a:rPr lang="zh-CN" altLang="en-US" sz="1100" dirty="0">
                <a:solidFill>
                  <a:schemeClr val="bg1">
                    <a:lumMod val="85000"/>
                  </a:schemeClr>
                </a:solidFill>
                <a:latin typeface="Yeseva One" panose="00000500000000000000" charset="0"/>
                <a:ea typeface="Yeseva One" panose="00000500000000000000" charset="0"/>
                <a:cs typeface="Yeseva One" panose="00000500000000000000" charset="0"/>
              </a:rPr>
              <a:t> </a:t>
            </a:r>
            <a:endParaRPr lang="zh-CN" altLang="en-US" sz="1100" b="0" dirty="0">
              <a:solidFill>
                <a:schemeClr val="bg1">
                  <a:lumMod val="85000"/>
                </a:schemeClr>
              </a:solidFill>
              <a:latin typeface="Yeseva One" panose="00000500000000000000" charset="0"/>
              <a:ea typeface="Yeseva One" panose="00000500000000000000" charset="0"/>
              <a:cs typeface="Yeseva One" panose="000005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:\下载\清新树叶装饰标签矢量素材\56f33ebe31d64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587"/>
            <a:ext cx="9144001" cy="514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160276"/>
            <a:ext cx="467291" cy="3240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165"/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4" name="文本框 37"/>
          <p:cNvSpPr txBox="1"/>
          <p:nvPr userDrawn="1"/>
        </p:nvSpPr>
        <p:spPr>
          <a:xfrm>
            <a:off x="545445" y="196280"/>
            <a:ext cx="2190351" cy="315475"/>
          </a:xfrm>
          <a:prstGeom prst="rect">
            <a:avLst/>
          </a:prstGeom>
          <a:noFill/>
        </p:spPr>
        <p:txBody>
          <a:bodyPr wrap="none" lIns="68584" tIns="34292" rIns="68584" bIns="34292" rtlCol="0">
            <a:spAutoFit/>
          </a:bodyPr>
          <a:lstStyle/>
          <a:p>
            <a:pPr defTabSz="685165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Yeseva One" panose="00000500000000000000" charset="0"/>
                <a:ea typeface="Yeseva One" panose="00000500000000000000" charset="0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5" name="文本框 38"/>
          <p:cNvSpPr txBox="1"/>
          <p:nvPr userDrawn="1"/>
        </p:nvSpPr>
        <p:spPr>
          <a:xfrm>
            <a:off x="2879812" y="304292"/>
            <a:ext cx="2039271" cy="207753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algn="dist" defTabSz="685165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D3033-E3CB-48CE-98CD-C8CA6A664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D9DB2-8581-42C4-9915-E772BFB7A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8C416-1051-42AF-945C-0BFC2E865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8248-A63A-4CC1-A050-FA7A832C65BD}" type="datetimeFigureOut">
              <a:rPr lang="zh-CN" altLang="en-US" smtClean="0"/>
              <a:t>2022/3/27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93E2C-A9F4-42B8-BA34-90BE0E078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45794-46A2-44F5-A595-C951796F4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BFE3-3554-44DF-AACC-08A711377A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87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4000501" y="1613441"/>
            <a:ext cx="4604039" cy="143249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D629-4DA5-4EAE-B174-69948CAAE2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0" y="1666762"/>
            <a:ext cx="4572000" cy="208996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D629-4DA5-4EAE-B174-69948CAAE2C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4572001" y="1666762"/>
            <a:ext cx="4572000" cy="208996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81500" y="4870367"/>
            <a:ext cx="381000" cy="274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1" y="285839"/>
            <a:ext cx="8229600" cy="857515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1" y="876571"/>
            <a:ext cx="5029200" cy="3239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alf Pag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5145088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5029200" y="2038979"/>
            <a:ext cx="3505200" cy="990906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7F7F7F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6"/>
          </p:nvPr>
        </p:nvSpPr>
        <p:spPr>
          <a:xfrm>
            <a:off x="5791201" y="3182335"/>
            <a:ext cx="2438400" cy="30807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7F7F7F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1" name="Content Placeholder 19"/>
          <p:cNvSpPr>
            <a:spLocks noGrp="1"/>
          </p:cNvSpPr>
          <p:nvPr>
            <p:ph sz="quarter" idx="17"/>
          </p:nvPr>
        </p:nvSpPr>
        <p:spPr>
          <a:xfrm>
            <a:off x="5791201" y="3707977"/>
            <a:ext cx="2438400" cy="465263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7F7F7F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5029200" y="1810312"/>
            <a:ext cx="3505200" cy="35729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rgbClr val="1399EE"/>
                </a:solidFill>
                <a:latin typeface="Glegoo"/>
                <a:ea typeface="Yeseva One" panose="00000500000000000000" charset="0"/>
                <a:cs typeface="Glegoo"/>
              </a:defRPr>
            </a:lvl1pPr>
            <a:lvl2pPr marL="457200" indent="0">
              <a:buFontTx/>
              <a:buNone/>
              <a:defRPr sz="1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105400" y="666957"/>
            <a:ext cx="3581400" cy="857515"/>
          </a:xfrm>
        </p:spPr>
        <p:txBody>
          <a:bodyPr>
            <a:normAutofit/>
          </a:bodyPr>
          <a:lstStyle>
            <a:lvl1pPr algn="l">
              <a:defRPr sz="280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105401" y="1257688"/>
            <a:ext cx="2188633" cy="3239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4DDBE-37E4-4D94-93A2-C674FAA2F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4021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CB33F-000D-4920-B6D1-CC52C7E26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3160"/>
            <a:ext cx="7886700" cy="1125488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75501-2959-4F94-AD6C-DCD67859C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8248-A63A-4CC1-A050-FA7A832C65BD}" type="datetimeFigureOut">
              <a:rPr lang="zh-CN" altLang="en-US" smtClean="0"/>
              <a:t>2022/3/27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13BCA7-8689-4CDF-8775-0E64CB871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13EFE-E587-4FF1-A546-A185F59C0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BFE3-3554-44DF-AACC-08A711377A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722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5AE9-F3C0-4ACD-B371-D63ECD544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B1ABA-08FC-4B73-BEF8-F83DC6CFF8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642"/>
            <a:ext cx="3886200" cy="3264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9C157-451F-4CAA-8DF9-183FCF8E0C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642"/>
            <a:ext cx="3886200" cy="3264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0570A3-34C2-4893-A5BC-68B16E7D7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8248-A63A-4CC1-A050-FA7A832C65BD}" type="datetimeFigureOut">
              <a:rPr lang="zh-CN" altLang="en-US" smtClean="0"/>
              <a:t>2022/3/27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E62A5E-D3AF-4C9D-91F3-DEA7975A9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10C47D-A39C-4F13-A770-C04103CF6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BFE3-3554-44DF-AACC-08A711377A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202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8F18F-3462-4BDA-8B45-C34063024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929"/>
            <a:ext cx="7886700" cy="99447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F2C8AE-171B-4460-BFD0-4531BDC3A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1261"/>
            <a:ext cx="3868340" cy="61812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597211-3C2D-44FB-8419-85FDE3C82F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9386"/>
            <a:ext cx="3868340" cy="27642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0D9C7B-78F9-4761-BB80-6679E05B2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1261"/>
            <a:ext cx="3887391" cy="61812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B3BA27-CDDB-4FC2-8E1D-5EBF7BB971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386"/>
            <a:ext cx="3887391" cy="27642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3E4601-0E25-4940-9F00-B22EBB4FB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8248-A63A-4CC1-A050-FA7A832C65BD}" type="datetimeFigureOut">
              <a:rPr lang="zh-CN" altLang="en-US" smtClean="0"/>
              <a:t>2022/3/27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2C7DC3-DDD4-4E19-B596-F6E46BA48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387C61-23E6-45C7-AF9E-9AF80C9BD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BFE3-3554-44DF-AACC-08A711377A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521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0F1CA-1D2B-4A09-8D24-304BC8759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8C2DB4-9B97-4C3A-A641-49D8008B3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8248-A63A-4CC1-A050-FA7A832C65BD}" type="datetimeFigureOut">
              <a:rPr lang="zh-CN" altLang="en-US" smtClean="0"/>
              <a:t>2022/3/27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502D9-CBBB-4CB5-A557-70A2ADCC3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BAB691-7FC9-4324-AA35-A6BADEC94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BFE3-3554-44DF-AACC-08A711377A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435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B97C02-1A2B-4409-B15B-33193A7A8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8248-A63A-4CC1-A050-FA7A832C65BD}" type="datetimeFigureOut">
              <a:rPr lang="zh-CN" altLang="en-US" smtClean="0"/>
              <a:t>2022/3/27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15561D-A3FD-4CFF-A409-5D7782914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9BC67-7FA4-4D3C-ABC7-24CE2EE19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BFE3-3554-44DF-AACC-08A711377A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222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50F66-D754-4D50-BB8D-AA14F6FA3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3006"/>
            <a:ext cx="2949178" cy="120052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35779-03EB-456A-AB83-F0EF16F2E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798"/>
            <a:ext cx="4629150" cy="365634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30019B-1CFA-4B11-80E8-DFE7B6560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526"/>
            <a:ext cx="2949178" cy="285957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5A3F74-01D2-47B8-9001-2645D36B2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8248-A63A-4CC1-A050-FA7A832C65BD}" type="datetimeFigureOut">
              <a:rPr lang="zh-CN" altLang="en-US" smtClean="0"/>
              <a:t>2022/3/27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EACE4A-2EFA-47CA-B4A6-BB5415584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73A922-CA0F-4EC9-8540-51029537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BFE3-3554-44DF-AACC-08A711377A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2515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0FFAB-9B1A-4C5B-8DAF-D1315FD7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3006"/>
            <a:ext cx="2949178" cy="120052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7F5FE5-7205-44D2-A091-3A4277CB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798"/>
            <a:ext cx="4629150" cy="3656347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BB9B5C-8357-47E6-BF69-7E151C6C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526"/>
            <a:ext cx="2949178" cy="285957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59858-582A-4B0E-B8E9-B603D5B4D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8248-A63A-4CC1-A050-FA7A832C65BD}" type="datetimeFigureOut">
              <a:rPr lang="zh-CN" altLang="en-US" smtClean="0"/>
              <a:t>2022/3/27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8B15C-7434-44DC-A5F8-44CC79885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007488-5077-47E0-B029-48064D45E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BFE3-3554-44DF-AACC-08A711377A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307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EACCF3-91BB-4428-9423-48473B43E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929"/>
            <a:ext cx="7886700" cy="994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3EF166-F1DB-4DB9-B71F-93CC0CF86D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642"/>
            <a:ext cx="7886700" cy="3264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45759-7142-4238-9EBB-DC892AACB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78248-A63A-4CC1-A050-FA7A832C65BD}" type="datetimeFigureOut">
              <a:rPr lang="zh-CN" altLang="en-US" smtClean="0"/>
              <a:t>2022/3/27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D74F4-6647-46B4-81FC-9E0E08DFC9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EBE4D-F422-4732-96A1-5D161AD87C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B4BFE3-3554-44DF-AACC-08A711377A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29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rduino.cc/en/Reference/AttachInterrupt&amp;usg=ALkJrhhWYHEj0DN1X7n1tI6tN5s4jxNe9A" TargetMode="External"/><Relationship Id="rId3" Type="http://schemas.openxmlformats.org/officeDocument/2006/relationships/hyperlink" Target="https://freertos.org/a00106.html?fbclid=IwAR3tG0urjb_XiJJnZ7F0Ai3b5bYDDsviKuY3Y6JLf8eceRCKBRSSdcR695Q" TargetMode="External"/><Relationship Id="rId7" Type="http://schemas.openxmlformats.org/officeDocument/2006/relationships/hyperlink" Target="https://create.arduino.cc/projecthub/akarsh98/controlling-7-segment-display-using-arduino-and-74hc595-52f09c" TargetMode="External"/><Relationship Id="rId2" Type="http://schemas.openxmlformats.org/officeDocument/2006/relationships/hyperlink" Target="https://www.arduino.cc/reference/en/?fbclid=IwAR3tG0urjb_XiJJnZ7F0Ai3b5bYDDsviKuY3Y6JLf8eceRCKBRSSdcR695Q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arduino.vn/bai-viet/302-module-relay-cach-su-dung-ro-le-va-nhung-ung-dung-hay-cua-no" TargetMode="External"/><Relationship Id="rId5" Type="http://schemas.openxmlformats.org/officeDocument/2006/relationships/hyperlink" Target="https://datasheetspdf.com/pdf/1380136/ETC/HC-SR04/1" TargetMode="External"/><Relationship Id="rId4" Type="http://schemas.openxmlformats.org/officeDocument/2006/relationships/hyperlink" Target="https://datasheetspdf.com/pdf/775434/ETC/HC-SR501/1?fbclid=IwAR17_q8xJIuft_1lRPA-e4PyaZ0oxXMleBxj85URaPBbOfXPxIGfDWJhETI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158"/>
          <p:cNvSpPr txBox="1"/>
          <p:nvPr/>
        </p:nvSpPr>
        <p:spPr>
          <a:xfrm>
            <a:off x="2483768" y="1097866"/>
            <a:ext cx="3852428" cy="1050552"/>
          </a:xfrm>
          <a:prstGeom prst="rect">
            <a:avLst/>
          </a:prstGeom>
          <a:noFill/>
        </p:spPr>
        <p:txBody>
          <a:bodyPr wrap="square" lIns="65032" tIns="32516" rIns="65032" bIns="32516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ROBOT XỊT NƯỚC SÁT KHUẨN TAY</a:t>
            </a:r>
            <a:endParaRPr kumimoji="1" lang="en-US" sz="3200" dirty="0">
              <a:solidFill>
                <a:schemeClr val="bg1"/>
              </a:solidFill>
              <a:latin typeface="Calibri" panose="020F0502020204030204" pitchFamily="34" charset="0"/>
              <a:ea typeface="Yeseva One" panose="00000500000000000000" charset="0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21" y="0"/>
            <a:ext cx="1033779" cy="103377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968552" y="2906786"/>
            <a:ext cx="13676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CT030440</a:t>
            </a:r>
          </a:p>
          <a:p>
            <a:pPr algn="r"/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CT030424</a:t>
            </a:r>
          </a:p>
          <a:p>
            <a:pPr algn="r"/>
            <a:r>
              <a:rPr lang="en-US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CT030433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16" y="3760676"/>
            <a:ext cx="1106252" cy="110625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655676" y="2346688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Nhóm 6: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654666" y="2914290"/>
            <a:ext cx="23853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Trương Quốc Quân</a:t>
            </a:r>
          </a:p>
          <a:p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Nguyễn Hữu Hùng</a:t>
            </a:r>
          </a:p>
          <a:p>
            <a:r>
              <a:rPr lang="en-US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Trần Gia Lương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520" y="340296"/>
            <a:ext cx="1351717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2.1 Arduino</a:t>
            </a:r>
            <a:endParaRPr lang="en-US" sz="10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8" y="967068"/>
            <a:ext cx="2052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Phần mềm lập trình Arduino IDE 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508104" y="2284512"/>
            <a:ext cx="2237322" cy="175146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15998" y="1776681"/>
            <a:ext cx="3629904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Các tính năng chính của Arduino IDE</a:t>
            </a:r>
          </a:p>
        </p:txBody>
      </p:sp>
      <p:sp>
        <p:nvSpPr>
          <p:cNvPr id="8" name="Rectangle 7"/>
          <p:cNvSpPr/>
          <p:nvPr/>
        </p:nvSpPr>
        <p:spPr>
          <a:xfrm>
            <a:off x="904991" y="2193878"/>
            <a:ext cx="3418052" cy="463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Viết code cho bo mạch Arduino</a:t>
            </a:r>
            <a:endParaRPr lang="en-US" sz="1100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98450" y="2647965"/>
            <a:ext cx="3723648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Hỗ trợ nhiều loại bo mạch Arduino</a:t>
            </a:r>
          </a:p>
        </p:txBody>
      </p:sp>
      <p:sp>
        <p:nvSpPr>
          <p:cNvPr id="10" name="Rectangle 9"/>
          <p:cNvSpPr/>
          <p:nvPr/>
        </p:nvSpPr>
        <p:spPr>
          <a:xfrm>
            <a:off x="894673" y="3061548"/>
            <a:ext cx="3317255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Giao diện được sắp xếp hợp lý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94673" y="3521099"/>
            <a:ext cx="2816861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Bộ sưu tập các ví dụ mẫu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82731" y="3934682"/>
            <a:ext cx="3553665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Mảng thư viện hỗ trợ phong phú</a:t>
            </a:r>
          </a:p>
        </p:txBody>
      </p:sp>
    </p:spTree>
    <p:extLst>
      <p:ext uri="{BB962C8B-B14F-4D97-AF65-F5344CB8AC3E}">
        <p14:creationId xmlns:p14="http://schemas.microsoft.com/office/powerpoint/2010/main" val="282055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520" y="340296"/>
            <a:ext cx="1351717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2.1 Arduino</a:t>
            </a:r>
            <a:endParaRPr lang="en-US" sz="10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3548" y="1276400"/>
            <a:ext cx="2052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Giao diện Arduino IDE 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843808" y="714373"/>
            <a:ext cx="5913120" cy="403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76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520" y="340296"/>
            <a:ext cx="1300741" cy="374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2.1 Arduino</a:t>
            </a:r>
            <a:endParaRPr lang="en-US" sz="10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540" y="1096380"/>
            <a:ext cx="4572000" cy="68505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u="sng" dirty="0">
                <a:solidFill>
                  <a:schemeClr val="bg1"/>
                </a:solidFill>
                <a:uFill>
                  <a:solidFill>
                    <a:srgbClr val="004C52"/>
                  </a:solidFill>
                </a:u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Cấu trúc một chương trình phần mềm trong IDE</a:t>
            </a:r>
            <a:endParaRPr lang="en-US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187624" y="2159378"/>
            <a:ext cx="6515254" cy="211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4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7504" y="232284"/>
            <a:ext cx="3860352" cy="401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2.2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Cảm biến thân nhiệt chuyển động</a:t>
            </a:r>
            <a:endParaRPr lang="id-ID" b="1" dirty="0">
              <a:solidFill>
                <a:schemeClr val="accent1"/>
              </a:solidFill>
              <a:latin typeface="Yeseva One" panose="00000500000000000000" charset="0"/>
              <a:ea typeface="Yeseva One" panose="00000500000000000000" charset="0"/>
              <a:cs typeface="Yeseva One" panose="00000500000000000000" charset="0"/>
              <a:sym typeface="Arial" panose="020B0604020202020204" pitchFamily="34" charset="0"/>
            </a:endParaRPr>
          </a:p>
        </p:txBody>
      </p:sp>
      <p:pic>
        <p:nvPicPr>
          <p:cNvPr id="6146" name="Picture 2" descr="Cảm Biến Thân Nhiệt Chuyển Động PIR HC-SR501 - Nsho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12" y="1666338"/>
            <a:ext cx="2308140" cy="230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972" y="1600435"/>
            <a:ext cx="3940059" cy="243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20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86559" y="268288"/>
            <a:ext cx="3088794" cy="401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2.3 </a:t>
            </a:r>
            <a:r>
              <a:rPr lang="vi-VN" b="1" dirty="0">
                <a:solidFill>
                  <a:schemeClr val="accent1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Mạch Relay 12 VDC 1 Kênh</a:t>
            </a:r>
            <a:endParaRPr lang="id-ID" b="1" dirty="0">
              <a:solidFill>
                <a:schemeClr val="accent1"/>
              </a:solidFill>
              <a:latin typeface="Calibri" panose="020F0502020204030204" pitchFamily="34" charset="0"/>
              <a:ea typeface="Yeseva One" panose="00000500000000000000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B311CE-5DC5-48A2-9F19-F4092CAAC19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6" y="1528428"/>
            <a:ext cx="3528392" cy="2736304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999496"/>
              </p:ext>
            </p:extLst>
          </p:nvPr>
        </p:nvGraphicFramePr>
        <p:xfrm>
          <a:off x="4932040" y="1492424"/>
          <a:ext cx="3516052" cy="27723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58026">
                  <a:extLst>
                    <a:ext uri="{9D8B030D-6E8A-4147-A177-3AD203B41FA5}">
                      <a16:colId xmlns:a16="http://schemas.microsoft.com/office/drawing/2014/main" val="1916296683"/>
                    </a:ext>
                  </a:extLst>
                </a:gridCol>
                <a:gridCol w="1758026">
                  <a:extLst>
                    <a:ext uri="{9D8B030D-6E8A-4147-A177-3AD203B41FA5}">
                      <a16:colId xmlns:a16="http://schemas.microsoft.com/office/drawing/2014/main" val="2537183240"/>
                    </a:ext>
                  </a:extLst>
                </a:gridCol>
              </a:tblGrid>
              <a:tr h="394868">
                <a:tc gridSpan="2">
                  <a:txBody>
                    <a:bodyPr/>
                    <a:lstStyle/>
                    <a:p>
                      <a:pPr algn="ctr"/>
                      <a:r>
                        <a:rPr lang="vi-VN" sz="1050" dirty="0">
                          <a:effectLst/>
                        </a:rPr>
                        <a:t>Đặc điểm kỹ thuật</a:t>
                      </a:r>
                      <a:endParaRPr lang="en-US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572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sz="1050" dirty="0">
                          <a:effectLst/>
                        </a:rPr>
                        <a:t>Tải tối đa module relay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050" dirty="0">
                          <a:effectLst/>
                        </a:rPr>
                        <a:t>AC 250V / 10A, DC 30V / 10A</a:t>
                      </a:r>
                      <a:endParaRPr lang="en-US" sz="1050" dirty="0">
                        <a:effectLst/>
                      </a:endParaRPr>
                    </a:p>
                    <a:p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625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sz="1050" dirty="0">
                          <a:effectLst/>
                        </a:rPr>
                        <a:t>Dòng kích hoạt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050" dirty="0">
                          <a:effectLst/>
                        </a:rPr>
                        <a:t>5mA</a:t>
                      </a:r>
                      <a:endParaRPr lang="en-US" sz="1050" dirty="0">
                        <a:effectLst/>
                      </a:endParaRPr>
                    </a:p>
                    <a:p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163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sz="1050" dirty="0">
                          <a:effectLst/>
                        </a:rPr>
                        <a:t>Điện áp làm việc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050" dirty="0">
                          <a:effectLst/>
                        </a:rPr>
                        <a:t>12V</a:t>
                      </a:r>
                      <a:endParaRPr lang="en-US" sz="1050" dirty="0">
                        <a:effectLst/>
                      </a:endParaRPr>
                    </a:p>
                    <a:p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267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sz="1050" dirty="0">
                          <a:effectLst/>
                        </a:rPr>
                        <a:t>Kích thước mô-đun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050" dirty="0">
                          <a:effectLst/>
                        </a:rPr>
                        <a:t>50 x 26 x 18.5mm (L x W x H)</a:t>
                      </a:r>
                      <a:endParaRPr lang="en-US" sz="1050" dirty="0">
                        <a:effectLst/>
                      </a:endParaRPr>
                    </a:p>
                    <a:p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5787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sz="1050" dirty="0">
                          <a:effectLst/>
                        </a:rPr>
                        <a:t>Bốn lỗ bu lông gắn, đường kính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050" dirty="0">
                          <a:effectLst/>
                        </a:rPr>
                        <a:t>3.1mm</a:t>
                      </a:r>
                      <a:endParaRPr lang="en-US" sz="1050" dirty="0">
                        <a:effectLst/>
                      </a:endParaRPr>
                    </a:p>
                    <a:p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458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159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520" y="304292"/>
            <a:ext cx="1509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2.4 </a:t>
            </a:r>
            <a:r>
              <a:rPr lang="vi-VN" b="1" dirty="0">
                <a:solidFill>
                  <a:schemeClr val="accent1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Còi buzzer</a:t>
            </a:r>
            <a:endParaRPr lang="en-US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25C806-AED7-4DB7-996A-C326CC9D0BF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06" y="1960476"/>
            <a:ext cx="2442845" cy="1917700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674779"/>
              </p:ext>
            </p:extLst>
          </p:nvPr>
        </p:nvGraphicFramePr>
        <p:xfrm>
          <a:off x="4463988" y="1384412"/>
          <a:ext cx="3660068" cy="2799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30034">
                  <a:extLst>
                    <a:ext uri="{9D8B030D-6E8A-4147-A177-3AD203B41FA5}">
                      <a16:colId xmlns:a16="http://schemas.microsoft.com/office/drawing/2014/main" val="4087518024"/>
                    </a:ext>
                  </a:extLst>
                </a:gridCol>
                <a:gridCol w="1830034">
                  <a:extLst>
                    <a:ext uri="{9D8B030D-6E8A-4147-A177-3AD203B41FA5}">
                      <a16:colId xmlns:a16="http://schemas.microsoft.com/office/drawing/2014/main" val="13005481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817245" marR="0" indent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      </a:t>
                      </a:r>
                      <a:r>
                        <a:rPr lang="vi-VN" sz="1050" dirty="0">
                          <a:effectLst/>
                        </a:rPr>
                        <a:t>Thông số kỹ thuật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931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sz="1050" dirty="0"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Nguồn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050" dirty="0"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3.5V - 5.5V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174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sz="1050" dirty="0"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Dòng điện tiêu thụ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050" dirty="0"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&lt;25mA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982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sz="1050" dirty="0"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Tần số cộng hưởng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050" dirty="0"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2300Hz ± 500Hz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853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sz="1050" dirty="0"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Biên độ âm thanh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050" dirty="0"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&gt;80 dB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26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sz="1050" dirty="0"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Nhiệt độ hoạt động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050" dirty="0"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-20 °C đến +70 °C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23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sz="1050" dirty="0"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Kích thước 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050" dirty="0"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Đường kính 12mm, cao 9,7mm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868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317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4422" y="340296"/>
            <a:ext cx="1688796" cy="401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2.5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Bơm 5V-2A</a:t>
            </a:r>
          </a:p>
        </p:txBody>
      </p:sp>
      <p:pic>
        <p:nvPicPr>
          <p:cNvPr id="3" name="Picture 2" descr="Micro Dc 3v 5v 6v Bơm Chìm Mini Máy Bơm Nước Cho Đài Phun Nước Vườn Mini Hệ  Thống Tuần Hoàn Nước - Buy Dc Máy Bơm Nước,Mini Dc Động Cơ Máy">
            <a:extLst>
              <a:ext uri="{FF2B5EF4-FFF2-40B4-BE49-F238E27FC236}">
                <a16:creationId xmlns:a16="http://schemas.microsoft.com/office/drawing/2014/main" id="{70506A99-0761-414A-9C07-B923443127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420416"/>
            <a:ext cx="3097798" cy="31698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896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F463EC-7ACC-40CD-8312-1D77A0DD8BFC}"/>
              </a:ext>
            </a:extLst>
          </p:cNvPr>
          <p:cNvSpPr/>
          <p:nvPr/>
        </p:nvSpPr>
        <p:spPr>
          <a:xfrm>
            <a:off x="348342" y="340296"/>
            <a:ext cx="1620957" cy="4025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2.6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IC 74HC595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280E8D-4CD0-450D-9E6C-25DA621EF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900" y="1084435"/>
            <a:ext cx="1939337" cy="297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27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0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ách lập trình nhiều con LED 7 đoạn (loại đơn) trên Arduino - Công nghệ cho  mọi người">
            <a:extLst>
              <a:ext uri="{FF2B5EF4-FFF2-40B4-BE49-F238E27FC236}">
                <a16:creationId xmlns:a16="http://schemas.microsoft.com/office/drawing/2014/main" id="{3EAE188E-A724-4CC1-B037-7D5319739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804" y="1240396"/>
            <a:ext cx="3862705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F555897-B270-40D6-B9D1-95E3A61355E4}"/>
              </a:ext>
            </a:extLst>
          </p:cNvPr>
          <p:cNvSpPr/>
          <p:nvPr/>
        </p:nvSpPr>
        <p:spPr>
          <a:xfrm>
            <a:off x="341130" y="340296"/>
            <a:ext cx="1635384" cy="401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2.7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Led 7 </a:t>
            </a:r>
            <a:r>
              <a:rPr lang="en-US" b="1" dirty="0" err="1">
                <a:solidFill>
                  <a:schemeClr val="accent1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đoạn</a:t>
            </a:r>
            <a:endParaRPr lang="en-US" b="1" dirty="0">
              <a:solidFill>
                <a:schemeClr val="accent1"/>
              </a:solidFill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40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0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E3B6FE-FE36-46ED-85DB-A2ED212028C7}"/>
              </a:ext>
            </a:extLst>
          </p:cNvPr>
          <p:cNvSpPr/>
          <p:nvPr/>
        </p:nvSpPr>
        <p:spPr>
          <a:xfrm>
            <a:off x="381235" y="340296"/>
            <a:ext cx="3528787" cy="401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2.8 </a:t>
            </a:r>
            <a:r>
              <a:rPr lang="en-US" b="1" dirty="0" err="1">
                <a:solidFill>
                  <a:schemeClr val="accent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Cảm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biến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khoảng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cách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HC-SR04</a:t>
            </a:r>
            <a:endParaRPr lang="en-US" b="1" dirty="0">
              <a:solidFill>
                <a:schemeClr val="accent1"/>
              </a:solidFill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Cảm Biến Siêu Âm HC-SR04 Điện Tử 360(E360)">
            <a:extLst>
              <a:ext uri="{FF2B5EF4-FFF2-40B4-BE49-F238E27FC236}">
                <a16:creationId xmlns:a16="http://schemas.microsoft.com/office/drawing/2014/main" id="{C505080F-40B5-4763-9FCB-8EBF828E1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12404"/>
            <a:ext cx="2638425" cy="26384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B131203-7922-4892-8BDA-6FEA14451A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336306"/>
              </p:ext>
            </p:extLst>
          </p:nvPr>
        </p:nvGraphicFramePr>
        <p:xfrm>
          <a:off x="4499992" y="1132384"/>
          <a:ext cx="3660068" cy="318575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30034">
                  <a:extLst>
                    <a:ext uri="{9D8B030D-6E8A-4147-A177-3AD203B41FA5}">
                      <a16:colId xmlns:a16="http://schemas.microsoft.com/office/drawing/2014/main" val="3223115303"/>
                    </a:ext>
                  </a:extLst>
                </a:gridCol>
                <a:gridCol w="1830034">
                  <a:extLst>
                    <a:ext uri="{9D8B030D-6E8A-4147-A177-3AD203B41FA5}">
                      <a16:colId xmlns:a16="http://schemas.microsoft.com/office/drawing/2014/main" val="1729983541"/>
                    </a:ext>
                  </a:extLst>
                </a:gridCol>
              </a:tblGrid>
              <a:tr h="352330">
                <a:tc gridSpan="2">
                  <a:txBody>
                    <a:bodyPr/>
                    <a:lstStyle/>
                    <a:p>
                      <a:pPr algn="ctr"/>
                      <a:r>
                        <a:rPr lang="vi-VN" sz="1050" dirty="0">
                          <a:effectLst/>
                        </a:rPr>
                        <a:t>Thông số kỹ thuật</a:t>
                      </a:r>
                      <a:endParaRPr lang="en-US" sz="105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8578916"/>
                  </a:ext>
                </a:extLst>
              </a:tr>
              <a:tr h="3645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Điện</a:t>
                      </a:r>
                      <a:r>
                        <a:rPr lang="en-US" sz="105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05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áp</a:t>
                      </a:r>
                      <a:endParaRPr lang="en-US" sz="1050" dirty="0"/>
                    </a:p>
                    <a:p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5V DC</a:t>
                      </a:r>
                    </a:p>
                    <a:p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24479"/>
                  </a:ext>
                </a:extLst>
              </a:tr>
              <a:tr h="3645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Dòng</a:t>
                      </a:r>
                      <a:r>
                        <a:rPr lang="en-US" sz="1050" dirty="0"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050" dirty="0" err="1"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hoạt</a:t>
                      </a:r>
                      <a:r>
                        <a:rPr lang="en-US" sz="1050" dirty="0"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050" dirty="0" err="1"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động</a:t>
                      </a:r>
                      <a:endParaRPr lang="en-US" sz="1050" dirty="0"/>
                    </a:p>
                    <a:p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&lt; 2mA</a:t>
                      </a:r>
                    </a:p>
                    <a:p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063960"/>
                  </a:ext>
                </a:extLst>
              </a:tr>
              <a:tr h="3645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Mức</a:t>
                      </a:r>
                      <a:r>
                        <a:rPr lang="en-US" sz="1050" dirty="0"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050" dirty="0" err="1"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cao</a:t>
                      </a:r>
                      <a:endParaRPr lang="en-US" sz="1050" dirty="0"/>
                    </a:p>
                    <a:p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5V</a:t>
                      </a:r>
                      <a:endParaRPr lang="en-US" sz="1050" dirty="0"/>
                    </a:p>
                    <a:p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117559"/>
                  </a:ext>
                </a:extLst>
              </a:tr>
              <a:tr h="3645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Mức</a:t>
                      </a:r>
                      <a:r>
                        <a:rPr lang="en-US" sz="1050" dirty="0"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050" dirty="0" err="1"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thấp</a:t>
                      </a:r>
                      <a:endParaRPr lang="en-US" sz="1050" dirty="0"/>
                    </a:p>
                    <a:p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0V</a:t>
                      </a:r>
                    </a:p>
                    <a:p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304811"/>
                  </a:ext>
                </a:extLst>
              </a:tr>
              <a:tr h="3645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Góc</a:t>
                      </a:r>
                      <a:r>
                        <a:rPr lang="en-US" sz="1050" dirty="0"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050" dirty="0" err="1"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tối</a:t>
                      </a:r>
                      <a:r>
                        <a:rPr lang="en-US" sz="1050" dirty="0"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050" dirty="0" err="1"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đa</a:t>
                      </a:r>
                      <a:endParaRPr lang="en-US" sz="1050" dirty="0"/>
                    </a:p>
                    <a:p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15 </a:t>
                      </a:r>
                      <a:r>
                        <a:rPr lang="en-US" sz="1050" dirty="0" err="1"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độ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944472"/>
                  </a:ext>
                </a:extLst>
              </a:tr>
              <a:tr h="3645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Khoảng</a:t>
                      </a:r>
                      <a:r>
                        <a:rPr lang="en-US" sz="1050" dirty="0"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050" dirty="0" err="1"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cách</a:t>
                      </a:r>
                      <a:endParaRPr lang="en-US" sz="1050" dirty="0"/>
                    </a:p>
                    <a:p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2cm – 450cm ( 4.5m )</a:t>
                      </a:r>
                      <a:endParaRPr lang="en-US" sz="1050" dirty="0"/>
                    </a:p>
                    <a:p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345240"/>
                  </a:ext>
                </a:extLst>
              </a:tr>
              <a:tr h="364541">
                <a:tc>
                  <a:txBody>
                    <a:bodyPr/>
                    <a:lstStyle/>
                    <a:p>
                      <a:r>
                        <a:rPr lang="en-US" sz="1050" dirty="0" err="1"/>
                        <a:t>Độ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chính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xác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3mm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599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14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直接连接符 5"/>
          <p:cNvSpPr>
            <a:spLocks noChangeShapeType="1"/>
          </p:cNvSpPr>
          <p:nvPr/>
        </p:nvSpPr>
        <p:spPr bwMode="auto">
          <a:xfrm>
            <a:off x="2627784" y="2603427"/>
            <a:ext cx="988111" cy="854215"/>
          </a:xfrm>
          <a:prstGeom prst="line">
            <a:avLst/>
          </a:prstGeom>
          <a:noFill/>
          <a:ln w="9525" cap="flat" cmpd="sng">
            <a:solidFill>
              <a:schemeClr val="bg1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70" tIns="34285" rIns="68570" bIns="34285"/>
          <a:lstStyle/>
          <a:p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5" name="直接连接符 158"/>
          <p:cNvSpPr>
            <a:spLocks noChangeShapeType="1"/>
          </p:cNvSpPr>
          <p:nvPr/>
        </p:nvSpPr>
        <p:spPr bwMode="auto">
          <a:xfrm>
            <a:off x="6082559" y="2428528"/>
            <a:ext cx="1009721" cy="848259"/>
          </a:xfrm>
          <a:prstGeom prst="line">
            <a:avLst/>
          </a:prstGeom>
          <a:noFill/>
          <a:ln w="9525" cap="flat" cmpd="sng">
            <a:solidFill>
              <a:schemeClr val="bg1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70" tIns="34285" rIns="68570" bIns="34285"/>
          <a:lstStyle/>
          <a:p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组合 2"/>
          <p:cNvGrpSpPr/>
          <p:nvPr/>
        </p:nvGrpSpPr>
        <p:grpSpPr>
          <a:xfrm>
            <a:off x="1961152" y="2231731"/>
            <a:ext cx="647588" cy="682203"/>
            <a:chOff x="1370410" y="2278732"/>
            <a:chExt cx="647700" cy="682228"/>
          </a:xfrm>
        </p:grpSpPr>
        <p:sp>
          <p:nvSpPr>
            <p:cNvPr id="287" name="矩形 2"/>
            <p:cNvSpPr>
              <a:spLocks noChangeArrowheads="1"/>
            </p:cNvSpPr>
            <p:nvPr/>
          </p:nvSpPr>
          <p:spPr bwMode="auto">
            <a:xfrm>
              <a:off x="1370410" y="2278732"/>
              <a:ext cx="647700" cy="6822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lIns="68556" tIns="34278" rIns="68556" bIns="34278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Yeseva One" panose="00000500000000000000" charset="0"/>
              </a:endParaRPr>
            </a:p>
          </p:txBody>
        </p:sp>
        <p:sp>
          <p:nvSpPr>
            <p:cNvPr id="291" name="文本框 19"/>
            <p:cNvSpPr>
              <a:spLocks noChangeArrowheads="1"/>
            </p:cNvSpPr>
            <p:nvPr/>
          </p:nvSpPr>
          <p:spPr bwMode="auto">
            <a:xfrm>
              <a:off x="1517506" y="2407319"/>
              <a:ext cx="372553" cy="346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56" tIns="34278" rIns="68556" bIns="34278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ea typeface="Yeseva One" panose="00000500000000000000" charset="0"/>
                  <a:cs typeface="Calibri" panose="020F0502020204030204" pitchFamily="34" charset="0"/>
                  <a:sym typeface="Yeseva One" panose="00000500000000000000" charset="0"/>
                </a:rPr>
                <a:t>01</a:t>
              </a:r>
              <a:endParaRPr lang="zh-CN" altLang="en-US" b="1" dirty="0">
                <a:solidFill>
                  <a:schemeClr val="bg1"/>
                </a:solidFill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Yeseva One" panose="00000500000000000000" charset="0"/>
              </a:endParaRPr>
            </a:p>
          </p:txBody>
        </p:sp>
      </p:grpSp>
      <p:grpSp>
        <p:nvGrpSpPr>
          <p:cNvPr id="5" name="组合 3"/>
          <p:cNvGrpSpPr/>
          <p:nvPr/>
        </p:nvGrpSpPr>
        <p:grpSpPr>
          <a:xfrm>
            <a:off x="3649951" y="3138986"/>
            <a:ext cx="673867" cy="710192"/>
            <a:chOff x="2976563" y="2591866"/>
            <a:chExt cx="885825" cy="933450"/>
          </a:xfrm>
        </p:grpSpPr>
        <p:sp>
          <p:nvSpPr>
            <p:cNvPr id="288" name="矩形 150"/>
            <p:cNvSpPr>
              <a:spLocks noChangeArrowheads="1"/>
            </p:cNvSpPr>
            <p:nvPr/>
          </p:nvSpPr>
          <p:spPr bwMode="auto">
            <a:xfrm>
              <a:off x="2976563" y="2591866"/>
              <a:ext cx="885825" cy="9334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lIns="68556" tIns="34278" rIns="68556" bIns="34278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Yeseva One" panose="00000500000000000000" charset="0"/>
              </a:endParaRPr>
            </a:p>
          </p:txBody>
        </p:sp>
        <p:sp>
          <p:nvSpPr>
            <p:cNvPr id="292" name="文本框 19"/>
            <p:cNvSpPr>
              <a:spLocks noChangeArrowheads="1"/>
            </p:cNvSpPr>
            <p:nvPr/>
          </p:nvSpPr>
          <p:spPr bwMode="auto">
            <a:xfrm>
              <a:off x="3156789" y="2876426"/>
              <a:ext cx="489653" cy="455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56" tIns="34278" rIns="68556" bIns="34278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ea typeface="Yeseva One" panose="00000500000000000000" charset="0"/>
                  <a:cs typeface="Calibri" panose="020F0502020204030204" pitchFamily="34" charset="0"/>
                  <a:sym typeface="Yeseva One" panose="00000500000000000000" charset="0"/>
                </a:rPr>
                <a:t>02</a:t>
              </a:r>
              <a:endParaRPr lang="zh-CN" altLang="en-US" b="1" dirty="0">
                <a:solidFill>
                  <a:schemeClr val="bg1"/>
                </a:solidFill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Yeseva One" panose="00000500000000000000" charset="0"/>
              </a:endParaRPr>
            </a:p>
          </p:txBody>
        </p:sp>
      </p:grpSp>
      <p:grpSp>
        <p:nvGrpSpPr>
          <p:cNvPr id="6" name="组合 4"/>
          <p:cNvGrpSpPr/>
          <p:nvPr/>
        </p:nvGrpSpPr>
        <p:grpSpPr>
          <a:xfrm>
            <a:off x="5389321" y="2084263"/>
            <a:ext cx="693238" cy="730873"/>
            <a:chOff x="4914900" y="1876301"/>
            <a:chExt cx="1033463" cy="1089422"/>
          </a:xfrm>
        </p:grpSpPr>
        <p:sp>
          <p:nvSpPr>
            <p:cNvPr id="289" name="矩形 156"/>
            <p:cNvSpPr>
              <a:spLocks noChangeArrowheads="1"/>
            </p:cNvSpPr>
            <p:nvPr/>
          </p:nvSpPr>
          <p:spPr bwMode="auto">
            <a:xfrm>
              <a:off x="4914900" y="1876301"/>
              <a:ext cx="1033463" cy="108942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lIns="68556" tIns="34278" rIns="68556" bIns="34278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Yeseva One" panose="00000500000000000000" charset="0"/>
              </a:endParaRPr>
            </a:p>
          </p:txBody>
        </p:sp>
        <p:sp>
          <p:nvSpPr>
            <p:cNvPr id="293" name="文本框 19"/>
            <p:cNvSpPr>
              <a:spLocks noChangeArrowheads="1"/>
            </p:cNvSpPr>
            <p:nvPr/>
          </p:nvSpPr>
          <p:spPr bwMode="auto">
            <a:xfrm>
              <a:off x="5177199" y="2210867"/>
              <a:ext cx="555299" cy="516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56" tIns="34278" rIns="68556" bIns="34278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ea typeface="Yeseva One" panose="00000500000000000000" charset="0"/>
                  <a:cs typeface="Calibri" panose="020F0502020204030204" pitchFamily="34" charset="0"/>
                  <a:sym typeface="Yeseva One" panose="00000500000000000000" charset="0"/>
                </a:rPr>
                <a:t>03</a:t>
              </a:r>
              <a:endParaRPr lang="zh-CN" altLang="en-US" b="1" dirty="0">
                <a:solidFill>
                  <a:schemeClr val="bg1"/>
                </a:solidFill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Yeseva One" panose="00000500000000000000" charset="0"/>
              </a:endParaRPr>
            </a:p>
          </p:txBody>
        </p:sp>
      </p:grpSp>
      <p:sp>
        <p:nvSpPr>
          <p:cNvPr id="307" name="TextBox 306"/>
          <p:cNvSpPr txBox="1"/>
          <p:nvPr/>
        </p:nvSpPr>
        <p:spPr>
          <a:xfrm>
            <a:off x="1410109" y="3000494"/>
            <a:ext cx="1274680" cy="276985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pPr algn="l"/>
            <a:r>
              <a:rPr lang="en-US" altLang="zh-CN" sz="1200" b="1" dirty="0">
                <a:solidFill>
                  <a:schemeClr val="bg1"/>
                </a:solidFill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</a:rPr>
              <a:t>Giới Thiệu chung</a:t>
            </a:r>
            <a:endParaRPr lang="zh-CN" altLang="en-US" sz="1200" b="1" dirty="0">
              <a:solidFill>
                <a:schemeClr val="bg1"/>
              </a:solidFill>
              <a:latin typeface="Calibri" panose="020F0502020204030204" pitchFamily="34" charset="0"/>
              <a:ea typeface="Yeseva One" panose="00000500000000000000" charset="0"/>
              <a:cs typeface="Calibri" panose="020F0502020204030204" pitchFamily="34" charset="0"/>
            </a:endParaRPr>
          </a:p>
        </p:txBody>
      </p:sp>
      <p:sp>
        <p:nvSpPr>
          <p:cNvPr id="309" name="TextBox 308"/>
          <p:cNvSpPr txBox="1"/>
          <p:nvPr/>
        </p:nvSpPr>
        <p:spPr>
          <a:xfrm>
            <a:off x="4884219" y="2839085"/>
            <a:ext cx="1647659" cy="461651"/>
          </a:xfrm>
          <a:prstGeom prst="rect">
            <a:avLst/>
          </a:prstGeom>
          <a:noFill/>
        </p:spPr>
        <p:txBody>
          <a:bodyPr wrap="square" lIns="91426" tIns="45713" rIns="91426" bIns="45713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ea typeface="#9Slide02 Noi dung rat dai" panose="02000000000000000000" pitchFamily="2" charset="0"/>
                <a:cs typeface="Calibri" panose="020F0502020204030204" pitchFamily="34" charset="0"/>
              </a:rPr>
              <a:t>Phân Tích Thiết Kế Hệ Thống</a:t>
            </a:r>
            <a:endParaRPr lang="en-US" altLang="zh-CN" sz="1200" b="1" dirty="0">
              <a:solidFill>
                <a:schemeClr val="bg1"/>
              </a:solidFill>
              <a:latin typeface="Calibri" panose="020F0502020204030204" pitchFamily="34" charset="0"/>
              <a:ea typeface="Yeseva One" panose="00000500000000000000" charset="0"/>
              <a:cs typeface="Calibri" panose="020F0502020204030204" pitchFamily="34" charset="0"/>
            </a:endParaRPr>
          </a:p>
        </p:txBody>
      </p:sp>
      <p:sp>
        <p:nvSpPr>
          <p:cNvPr id="311" name="TextBox 310"/>
          <p:cNvSpPr txBox="1"/>
          <p:nvPr/>
        </p:nvSpPr>
        <p:spPr>
          <a:xfrm>
            <a:off x="6826377" y="3677811"/>
            <a:ext cx="1042245" cy="276985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pPr algn="l"/>
            <a:r>
              <a:rPr lang="en-US" altLang="zh-CN" sz="1200" b="1" dirty="0">
                <a:solidFill>
                  <a:schemeClr val="bg1"/>
                </a:solidFill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</a:rPr>
              <a:t>Thực Nghiệm</a:t>
            </a:r>
          </a:p>
        </p:txBody>
      </p:sp>
      <p:sp>
        <p:nvSpPr>
          <p:cNvPr id="134" name="MH_Others_10"/>
          <p:cNvSpPr txBox="1"/>
          <p:nvPr/>
        </p:nvSpPr>
        <p:spPr>
          <a:xfrm>
            <a:off x="312414" y="342052"/>
            <a:ext cx="2637065" cy="1119533"/>
          </a:xfrm>
          <a:prstGeom prst="rect">
            <a:avLst/>
          </a:prstGeom>
          <a:noFill/>
        </p:spPr>
        <p:txBody>
          <a:bodyPr lIns="68580" tIns="34290" rIns="68580" bIns="34290" anchor="ctr"/>
          <a:lstStyle/>
          <a:p>
            <a:pPr>
              <a:defRPr/>
            </a:pPr>
            <a:r>
              <a:rPr lang="en-US" altLang="zh-CN" sz="9600" spc="300" dirty="0">
                <a:solidFill>
                  <a:schemeClr val="accent1"/>
                </a:solidFill>
                <a:latin typeface="Calibri" panose="020F0502020204030204" pitchFamily="34" charset="0"/>
                <a:ea typeface="华文中宋" panose="02010600040101010101" pitchFamily="2" charset="-122"/>
                <a:cs typeface="Calibri" panose="020F0502020204030204" pitchFamily="34" charset="0"/>
              </a:rPr>
              <a:t>R</a:t>
            </a:r>
            <a:endParaRPr lang="zh-CN" altLang="en-US" sz="4800" spc="300" dirty="0">
              <a:solidFill>
                <a:schemeClr val="accent1"/>
              </a:solidFill>
              <a:latin typeface="Calibri" panose="020F0502020204030204" pitchFamily="34" charset="0"/>
              <a:ea typeface="华文中宋" panose="0201060004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35" name="MH_Others_11"/>
          <p:cNvSpPr txBox="1">
            <a:spLocks noChangeArrowheads="1"/>
          </p:cNvSpPr>
          <p:nvPr/>
        </p:nvSpPr>
        <p:spPr bwMode="auto">
          <a:xfrm>
            <a:off x="503548" y="415933"/>
            <a:ext cx="607961" cy="92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100" b="1" spc="-225" dirty="0">
              <a:solidFill>
                <a:schemeClr val="accent1"/>
              </a:solidFill>
              <a:ea typeface="华文细黑" panose="0201060004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36" name="MH_Others_12"/>
          <p:cNvSpPr/>
          <p:nvPr/>
        </p:nvSpPr>
        <p:spPr>
          <a:xfrm>
            <a:off x="1095141" y="769759"/>
            <a:ext cx="1642068" cy="346356"/>
          </a:xfrm>
          <a:prstGeom prst="rect">
            <a:avLst/>
          </a:prstGeom>
        </p:spPr>
        <p:txBody>
          <a:bodyPr wrap="none" lIns="68580" tIns="34290" rIns="68580" bIns="34290" anchor="ctr" anchorCtr="0">
            <a:noAutofit/>
          </a:bodyPr>
          <a:lstStyle/>
          <a:p>
            <a:r>
              <a:rPr lang="en-US" altLang="zh-CN" sz="2400" spc="225" dirty="0">
                <a:solidFill>
                  <a:schemeClr val="accent1"/>
                </a:solidFill>
                <a:latin typeface="Calibri" panose="020F0502020204030204" pitchFamily="34" charset="0"/>
                <a:ea typeface="华文中宋" panose="02010600040101010101" pitchFamily="2" charset="-122"/>
                <a:cs typeface="Calibri" panose="020F0502020204030204" pitchFamily="34" charset="0"/>
              </a:rPr>
              <a:t>OBOT XỊT NƯỚC SÁT KHUẨN TAY</a:t>
            </a:r>
            <a:endParaRPr lang="zh-CN" altLang="en-US" spc="225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5" name="组合 3"/>
          <p:cNvGrpSpPr/>
          <p:nvPr/>
        </p:nvGrpSpPr>
        <p:grpSpPr>
          <a:xfrm>
            <a:off x="7092280" y="2898587"/>
            <a:ext cx="673867" cy="710192"/>
            <a:chOff x="2976563" y="2591866"/>
            <a:chExt cx="885825" cy="933450"/>
          </a:xfrm>
        </p:grpSpPr>
        <p:sp>
          <p:nvSpPr>
            <p:cNvPr id="26" name="矩形 150"/>
            <p:cNvSpPr>
              <a:spLocks noChangeArrowheads="1"/>
            </p:cNvSpPr>
            <p:nvPr/>
          </p:nvSpPr>
          <p:spPr bwMode="auto">
            <a:xfrm>
              <a:off x="2976563" y="2591866"/>
              <a:ext cx="885825" cy="9334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lIns="68556" tIns="34278" rIns="68556" bIns="34278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Yeseva One" panose="00000500000000000000" charset="0"/>
              </a:endParaRPr>
            </a:p>
          </p:txBody>
        </p:sp>
        <p:sp>
          <p:nvSpPr>
            <p:cNvPr id="27" name="文本框 19"/>
            <p:cNvSpPr>
              <a:spLocks noChangeArrowheads="1"/>
            </p:cNvSpPr>
            <p:nvPr/>
          </p:nvSpPr>
          <p:spPr bwMode="auto">
            <a:xfrm>
              <a:off x="3156790" y="2876426"/>
              <a:ext cx="489652" cy="455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56" tIns="34278" rIns="68556" bIns="34278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Calibri" panose="020F0502020204030204" pitchFamily="34" charset="0"/>
                  <a:ea typeface="Yeseva One" panose="00000500000000000000" charset="0"/>
                  <a:cs typeface="Calibri" panose="020F0502020204030204" pitchFamily="34" charset="0"/>
                  <a:sym typeface="Yeseva One" panose="00000500000000000000" charset="0"/>
                </a:rPr>
                <a:t>04</a:t>
              </a:r>
              <a:endParaRPr lang="zh-CN" altLang="en-US" b="1" dirty="0">
                <a:solidFill>
                  <a:schemeClr val="bg1"/>
                </a:solidFill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Yeseva One" panose="00000500000000000000" charset="0"/>
              </a:endParaRPr>
            </a:p>
          </p:txBody>
        </p:sp>
      </p:grpSp>
      <p:sp>
        <p:nvSpPr>
          <p:cNvPr id="28" name="直接连接符 5"/>
          <p:cNvSpPr>
            <a:spLocks noChangeShapeType="1"/>
          </p:cNvSpPr>
          <p:nvPr/>
        </p:nvSpPr>
        <p:spPr bwMode="auto">
          <a:xfrm flipH="1">
            <a:off x="4323404" y="2428528"/>
            <a:ext cx="1051232" cy="1029114"/>
          </a:xfrm>
          <a:prstGeom prst="line">
            <a:avLst/>
          </a:prstGeom>
          <a:noFill/>
          <a:ln w="9525" cap="flat" cmpd="sng">
            <a:solidFill>
              <a:schemeClr val="bg1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70" tIns="34285" rIns="68570" bIns="34285"/>
          <a:lstStyle/>
          <a:p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23828" y="3927185"/>
            <a:ext cx="1749169" cy="276985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pPr algn="l"/>
            <a:r>
              <a:rPr lang="en-US" altLang="zh-CN" sz="1200" b="1" dirty="0">
                <a:solidFill>
                  <a:schemeClr val="bg1"/>
                </a:solidFill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</a:rPr>
              <a:t>Linh Kiện Được Sử Dụng</a:t>
            </a:r>
            <a:endParaRPr lang="zh-CN" altLang="en-US" sz="1200" b="1" dirty="0">
              <a:solidFill>
                <a:schemeClr val="bg1"/>
              </a:solidFill>
              <a:latin typeface="Calibri" panose="020F0502020204030204" pitchFamily="34" charset="0"/>
              <a:ea typeface="Yeseva One" panose="00000500000000000000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" grpId="0" animBg="1"/>
      <p:bldP spid="285" grpId="0" animBg="1"/>
      <p:bldP spid="307" grpId="0"/>
      <p:bldP spid="309" grpId="0"/>
      <p:bldP spid="311" grpId="0"/>
      <p:bldP spid="28" grpId="0" animBg="1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/>
          <p:cNvGrpSpPr/>
          <p:nvPr/>
        </p:nvGrpSpPr>
        <p:grpSpPr>
          <a:xfrm>
            <a:off x="1295636" y="160276"/>
            <a:ext cx="673867" cy="710192"/>
            <a:chOff x="2976563" y="2591866"/>
            <a:chExt cx="885825" cy="933450"/>
          </a:xfrm>
        </p:grpSpPr>
        <p:sp>
          <p:nvSpPr>
            <p:cNvPr id="3" name="矩形 150"/>
            <p:cNvSpPr>
              <a:spLocks noChangeArrowheads="1"/>
            </p:cNvSpPr>
            <p:nvPr/>
          </p:nvSpPr>
          <p:spPr bwMode="auto">
            <a:xfrm>
              <a:off x="2976563" y="2591866"/>
              <a:ext cx="885825" cy="9334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lIns="68556" tIns="34278" rIns="68556" bIns="34278" anchor="ctr"/>
            <a:lstStyle/>
            <a:p>
              <a:pPr algn="ctr"/>
              <a:endParaRPr lang="zh-CN" altLang="zh-CN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Yeseva One" panose="00000500000000000000" charset="0"/>
              </a:endParaRPr>
            </a:p>
          </p:txBody>
        </p:sp>
        <p:sp>
          <p:nvSpPr>
            <p:cNvPr id="4" name="文本框 19"/>
            <p:cNvSpPr>
              <a:spLocks noChangeArrowheads="1"/>
            </p:cNvSpPr>
            <p:nvPr/>
          </p:nvSpPr>
          <p:spPr bwMode="auto">
            <a:xfrm>
              <a:off x="3108323" y="2876426"/>
              <a:ext cx="586584" cy="576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56" tIns="34278" rIns="68556" bIns="34278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Calibri" panose="020F0502020204030204" pitchFamily="34" charset="0"/>
                  <a:ea typeface="Yeseva One" panose="00000500000000000000" charset="0"/>
                  <a:cs typeface="Calibri" panose="020F0502020204030204" pitchFamily="34" charset="0"/>
                  <a:sym typeface="Yeseva One" panose="00000500000000000000" charset="0"/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Yeseva One" panose="00000500000000000000" charset="0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091182" y="358454"/>
            <a:ext cx="2530152" cy="461651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accent1"/>
                </a:solidFill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</a:rPr>
              <a:t>Phân Tích Thiết Kế</a:t>
            </a:r>
            <a:endParaRPr lang="zh-CN" altLang="en-US" sz="2400" b="1" dirty="0">
              <a:solidFill>
                <a:schemeClr val="accent1"/>
              </a:solidFill>
              <a:latin typeface="Calibri" panose="020F0502020204030204" pitchFamily="34" charset="0"/>
              <a:ea typeface="Yeseva One" panose="00000500000000000000" charset="0"/>
              <a:cs typeface="Calibri" panose="020F0502020204030204" pitchFamily="34" charset="0"/>
            </a:endParaRPr>
          </a:p>
        </p:txBody>
      </p:sp>
      <p:sp>
        <p:nvSpPr>
          <p:cNvPr id="6" name="TextBox 308"/>
          <p:cNvSpPr txBox="1"/>
          <p:nvPr/>
        </p:nvSpPr>
        <p:spPr>
          <a:xfrm>
            <a:off x="45955" y="523825"/>
            <a:ext cx="1258650" cy="461651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</a:rPr>
              <a:t>Chương</a:t>
            </a:r>
            <a:endParaRPr lang="zh-CN" altLang="en-US" sz="2400" b="1" dirty="0">
              <a:solidFill>
                <a:schemeClr val="accent1"/>
              </a:solidFill>
              <a:latin typeface="Calibri" panose="020F0502020204030204" pitchFamily="34" charset="0"/>
              <a:ea typeface="Yeseva One" panose="00000500000000000000" charset="0"/>
              <a:cs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9512" y="1344121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#9Slide02 Noi dung dai" panose="02000000000000000000" pitchFamily="2" charset="0"/>
                <a:cs typeface="Calibri" panose="020F0502020204030204" pitchFamily="34" charset="0"/>
              </a:rPr>
              <a:t>3.1. Nguyên lý hoạt động</a:t>
            </a: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2483768" y="1960476"/>
            <a:ext cx="4104456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81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1804" y="268288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ea typeface="#9Slide02 Noi dung dai" panose="02000000000000000000" pitchFamily="2" charset="0"/>
                <a:cs typeface="Calibri" panose="020F0502020204030204" pitchFamily="34" charset="0"/>
              </a:rPr>
              <a:t>3.2. Phân tích</a:t>
            </a:r>
          </a:p>
        </p:txBody>
      </p:sp>
      <p:sp>
        <p:nvSpPr>
          <p:cNvPr id="3" name="Rectangle 2"/>
          <p:cNvSpPr/>
          <p:nvPr/>
        </p:nvSpPr>
        <p:spPr>
          <a:xfrm>
            <a:off x="503548" y="880356"/>
            <a:ext cx="2890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Xây dựng biểu đồ ca sử dụng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D59E29-BF28-4F3A-8AD6-7A6274681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884" y="38855"/>
            <a:ext cx="5616116" cy="510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20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600F3E07-CFA1-49D2-8EA5-5850242B8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386620"/>
              </p:ext>
            </p:extLst>
          </p:nvPr>
        </p:nvGraphicFramePr>
        <p:xfrm>
          <a:off x="1547664" y="1492424"/>
          <a:ext cx="5724636" cy="2557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862318">
                  <a:extLst>
                    <a:ext uri="{9D8B030D-6E8A-4147-A177-3AD203B41FA5}">
                      <a16:colId xmlns:a16="http://schemas.microsoft.com/office/drawing/2014/main" val="129951538"/>
                    </a:ext>
                  </a:extLst>
                </a:gridCol>
                <a:gridCol w="2862318">
                  <a:extLst>
                    <a:ext uri="{9D8B030D-6E8A-4147-A177-3AD203B41FA5}">
                      <a16:colId xmlns:a16="http://schemas.microsoft.com/office/drawing/2014/main" val="1398342013"/>
                    </a:ext>
                  </a:extLst>
                </a:gridCol>
              </a:tblGrid>
              <a:tr h="393760">
                <a:tc>
                  <a:txBody>
                    <a:bodyPr/>
                    <a:lstStyle/>
                    <a:p>
                      <a:r>
                        <a:rPr lang="en-US" sz="1050" dirty="0"/>
                        <a:t>Use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Kích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hoạt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máy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bơm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800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Người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sử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dụng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852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dirty="0"/>
                        <a:t>Brief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Máy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bơm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hoạt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động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70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dirty="0"/>
                        <a:t>Basic Flows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50" dirty="0" err="1"/>
                        <a:t>Người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muốn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sát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khuẩn</a:t>
                      </a:r>
                      <a:r>
                        <a:rPr lang="en-US" sz="1050" dirty="0"/>
                        <a:t> ra </a:t>
                      </a:r>
                      <a:r>
                        <a:rPr lang="en-US" sz="1050" dirty="0" err="1"/>
                        <a:t>hiệu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muốn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sát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khuẩn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tay</a:t>
                      </a:r>
                      <a:r>
                        <a:rPr lang="en-US" sz="1050" dirty="0"/>
                        <a:t>.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50" dirty="0"/>
                        <a:t>Module HC-SR505 </a:t>
                      </a:r>
                      <a:r>
                        <a:rPr lang="en-US" sz="1050" dirty="0" err="1"/>
                        <a:t>nhận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thấy</a:t>
                      </a:r>
                      <a:r>
                        <a:rPr lang="en-US" sz="1050" dirty="0"/>
                        <a:t> có </a:t>
                      </a:r>
                      <a:r>
                        <a:rPr lang="en-US" sz="1050" dirty="0" err="1"/>
                        <a:t>vật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cản</a:t>
                      </a:r>
                      <a:r>
                        <a:rPr lang="en-US" sz="1050" dirty="0"/>
                        <a:t>.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50" dirty="0"/>
                        <a:t>Arduino </a:t>
                      </a:r>
                      <a:r>
                        <a:rPr lang="en-US" sz="1050" dirty="0" err="1"/>
                        <a:t>nhận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tín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hiệu</a:t>
                      </a:r>
                      <a:r>
                        <a:rPr lang="en-US" sz="1050" dirty="0"/>
                        <a:t> có </a:t>
                      </a:r>
                      <a:r>
                        <a:rPr lang="en-US" sz="1050" dirty="0" err="1"/>
                        <a:t>vật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cản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và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xuất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tín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hiệu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khởi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động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cho</a:t>
                      </a:r>
                      <a:r>
                        <a:rPr lang="en-US" sz="1050" dirty="0"/>
                        <a:t> motor </a:t>
                      </a:r>
                      <a:r>
                        <a:rPr lang="en-US" sz="1050" dirty="0" err="1"/>
                        <a:t>bơm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nước</a:t>
                      </a:r>
                      <a:r>
                        <a:rPr lang="en-US" sz="1050" dirty="0"/>
                        <a:t>.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50" dirty="0" err="1"/>
                        <a:t>Động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cơ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bơm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nước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được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khởi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động</a:t>
                      </a:r>
                      <a:r>
                        <a:rPr lang="en-US" sz="105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976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dirty="0"/>
                        <a:t>Alternative Flows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84327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4AAD3E0F-4787-4FF3-B975-ACCC000FF88D}"/>
              </a:ext>
            </a:extLst>
          </p:cNvPr>
          <p:cNvSpPr/>
          <p:nvPr/>
        </p:nvSpPr>
        <p:spPr>
          <a:xfrm>
            <a:off x="503548" y="808348"/>
            <a:ext cx="367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Đặc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tả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ca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kích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hoạt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máy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bơm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83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0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483415-BA80-4D22-8511-09AFAFE65154}"/>
              </a:ext>
            </a:extLst>
          </p:cNvPr>
          <p:cNvSpPr/>
          <p:nvPr/>
        </p:nvSpPr>
        <p:spPr>
          <a:xfrm>
            <a:off x="503548" y="808348"/>
            <a:ext cx="3563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Đặc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tả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ca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đo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mực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dung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FCFCB0F-3096-4528-97AE-A8C630ABE6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927048"/>
              </p:ext>
            </p:extLst>
          </p:nvPr>
        </p:nvGraphicFramePr>
        <p:xfrm>
          <a:off x="1511660" y="1492424"/>
          <a:ext cx="5832648" cy="239782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348717">
                  <a:extLst>
                    <a:ext uri="{9D8B030D-6E8A-4147-A177-3AD203B41FA5}">
                      <a16:colId xmlns:a16="http://schemas.microsoft.com/office/drawing/2014/main" val="129951538"/>
                    </a:ext>
                  </a:extLst>
                </a:gridCol>
                <a:gridCol w="3483931">
                  <a:extLst>
                    <a:ext uri="{9D8B030D-6E8A-4147-A177-3AD203B41FA5}">
                      <a16:colId xmlns:a16="http://schemas.microsoft.com/office/drawing/2014/main" val="1398342013"/>
                    </a:ext>
                  </a:extLst>
                </a:gridCol>
              </a:tblGrid>
              <a:tr h="393760">
                <a:tc>
                  <a:txBody>
                    <a:bodyPr/>
                    <a:lstStyle/>
                    <a:p>
                      <a:r>
                        <a:rPr lang="en-US" sz="1050" dirty="0"/>
                        <a:t>Use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Đo</a:t>
                      </a:r>
                      <a:r>
                        <a:rPr lang="en-US" sz="1050" dirty="0"/>
                        <a:t> dung </a:t>
                      </a:r>
                      <a:r>
                        <a:rPr lang="en-US" sz="1050" dirty="0" err="1"/>
                        <a:t>dịch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800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Người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sử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dụng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852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dirty="0"/>
                        <a:t>Brief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Đo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mực</a:t>
                      </a:r>
                      <a:r>
                        <a:rPr lang="en-US" sz="1050" dirty="0"/>
                        <a:t> dung </a:t>
                      </a:r>
                      <a:r>
                        <a:rPr lang="en-US" sz="1050" dirty="0" err="1"/>
                        <a:t>dịch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còn</a:t>
                      </a:r>
                      <a:r>
                        <a:rPr lang="en-US" sz="1050" dirty="0"/>
                        <a:t> lại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70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dirty="0"/>
                        <a:t>Basic Flows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 startAt="5"/>
                      </a:pPr>
                      <a:r>
                        <a:rPr lang="en-US" sz="1050" dirty="0"/>
                        <a:t>Khi có </a:t>
                      </a:r>
                      <a:r>
                        <a:rPr lang="en-US" sz="1050" dirty="0" err="1"/>
                        <a:t>hiệu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lạnh</a:t>
                      </a:r>
                      <a:r>
                        <a:rPr lang="en-US" sz="1050" dirty="0"/>
                        <a:t> có </a:t>
                      </a:r>
                      <a:r>
                        <a:rPr lang="en-US" sz="1050" dirty="0" err="1"/>
                        <a:t>người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muốn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sát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khuẩn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tay</a:t>
                      </a:r>
                      <a:r>
                        <a:rPr lang="en-US" sz="1050" dirty="0"/>
                        <a:t>.</a:t>
                      </a:r>
                    </a:p>
                    <a:p>
                      <a:pPr marL="228600" indent="-228600">
                        <a:buFont typeface="+mj-lt"/>
                        <a:buAutoNum type="arabicPeriod" startAt="5"/>
                      </a:pPr>
                      <a:r>
                        <a:rPr lang="en-US" sz="1050" dirty="0"/>
                        <a:t>Module HC-SR04 </a:t>
                      </a:r>
                      <a:r>
                        <a:rPr lang="en-US" sz="1050" dirty="0" err="1"/>
                        <a:t>được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kích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hoạt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và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truyền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tín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hiệu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đo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được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về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mạch</a:t>
                      </a:r>
                      <a:r>
                        <a:rPr lang="en-US" sz="1050" dirty="0"/>
                        <a:t> Arduino.</a:t>
                      </a:r>
                    </a:p>
                    <a:p>
                      <a:pPr marL="228600" indent="-228600">
                        <a:buFont typeface="+mj-lt"/>
                        <a:buAutoNum type="arabicPeriod" startAt="5"/>
                      </a:pPr>
                      <a:r>
                        <a:rPr lang="en-US" sz="1050" dirty="0"/>
                        <a:t>Arduino </a:t>
                      </a:r>
                      <a:r>
                        <a:rPr lang="en-US" sz="1050" dirty="0" err="1"/>
                        <a:t>nhận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được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tín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hiệu</a:t>
                      </a:r>
                      <a:r>
                        <a:rPr lang="en-US" sz="1050" dirty="0"/>
                        <a:t>, </a:t>
                      </a:r>
                      <a:r>
                        <a:rPr lang="en-US" sz="1050" dirty="0" err="1"/>
                        <a:t>từ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đó</a:t>
                      </a:r>
                      <a:r>
                        <a:rPr lang="en-US" sz="1050" dirty="0"/>
                        <a:t> in ra </a:t>
                      </a:r>
                      <a:r>
                        <a:rPr lang="en-US" sz="1050" dirty="0" err="1"/>
                        <a:t>màn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hình</a:t>
                      </a:r>
                      <a:r>
                        <a:rPr lang="en-US" sz="1050" dirty="0"/>
                        <a:t> Led 7 </a:t>
                      </a:r>
                      <a:r>
                        <a:rPr lang="en-US" sz="1050" dirty="0" err="1"/>
                        <a:t>đoạn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lượng</a:t>
                      </a:r>
                      <a:r>
                        <a:rPr lang="en-US" sz="1050" dirty="0"/>
                        <a:t> dung </a:t>
                      </a:r>
                      <a:r>
                        <a:rPr lang="en-US" sz="1050" dirty="0" err="1"/>
                        <a:t>dịch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còn</a:t>
                      </a:r>
                      <a:r>
                        <a:rPr lang="en-US" sz="1050" dirty="0"/>
                        <a:t> lại.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976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dirty="0"/>
                        <a:t>Alternative Flows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84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62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0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E2A376-F918-48B5-B2B0-47CD06007936}"/>
              </a:ext>
            </a:extLst>
          </p:cNvPr>
          <p:cNvSpPr/>
          <p:nvPr/>
        </p:nvSpPr>
        <p:spPr>
          <a:xfrm>
            <a:off x="503548" y="808348"/>
            <a:ext cx="2707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Đặc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tả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ca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làm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sạch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63A2079-202A-41DE-BC66-0A7A774E1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388466"/>
              </p:ext>
            </p:extLst>
          </p:nvPr>
        </p:nvGraphicFramePr>
        <p:xfrm>
          <a:off x="1547664" y="1672444"/>
          <a:ext cx="5724636" cy="193013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862318">
                  <a:extLst>
                    <a:ext uri="{9D8B030D-6E8A-4147-A177-3AD203B41FA5}">
                      <a16:colId xmlns:a16="http://schemas.microsoft.com/office/drawing/2014/main" val="129951538"/>
                    </a:ext>
                  </a:extLst>
                </a:gridCol>
                <a:gridCol w="2862318">
                  <a:extLst>
                    <a:ext uri="{9D8B030D-6E8A-4147-A177-3AD203B41FA5}">
                      <a16:colId xmlns:a16="http://schemas.microsoft.com/office/drawing/2014/main" val="1398342013"/>
                    </a:ext>
                  </a:extLst>
                </a:gridCol>
              </a:tblGrid>
              <a:tr h="406130">
                <a:tc>
                  <a:txBody>
                    <a:bodyPr/>
                    <a:lstStyle/>
                    <a:p>
                      <a:r>
                        <a:rPr lang="en-US" sz="1050" dirty="0"/>
                        <a:t>Use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Làm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sạch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800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Người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sử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dụng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852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dirty="0"/>
                        <a:t>Brief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Làm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sạch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máy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bơm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70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dirty="0"/>
                        <a:t>Basic Flows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 startAt="8"/>
                      </a:pPr>
                      <a:r>
                        <a:rPr lang="en-US" sz="1050" dirty="0" err="1"/>
                        <a:t>Công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tắc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ngắt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được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kích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hoạt</a:t>
                      </a:r>
                      <a:r>
                        <a:rPr lang="en-US" sz="1050" dirty="0"/>
                        <a:t>.</a:t>
                      </a:r>
                    </a:p>
                    <a:p>
                      <a:pPr marL="228600" indent="-228600">
                        <a:buFont typeface="+mj-lt"/>
                        <a:buAutoNum type="arabicPeriod" startAt="8"/>
                      </a:pPr>
                      <a:r>
                        <a:rPr lang="en-US" sz="1050" dirty="0" err="1"/>
                        <a:t>Bơm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chạy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không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xác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định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thời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gian</a:t>
                      </a:r>
                      <a:r>
                        <a:rPr lang="en-US" sz="105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976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dirty="0"/>
                        <a:t>Alternative Flows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84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07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0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3911AB6-E3FF-4149-BBA0-9E101727D5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510194"/>
              </p:ext>
            </p:extLst>
          </p:nvPr>
        </p:nvGraphicFramePr>
        <p:xfrm>
          <a:off x="1547664" y="1672444"/>
          <a:ext cx="5724636" cy="245083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862318">
                  <a:extLst>
                    <a:ext uri="{9D8B030D-6E8A-4147-A177-3AD203B41FA5}">
                      <a16:colId xmlns:a16="http://schemas.microsoft.com/office/drawing/2014/main" val="129951538"/>
                    </a:ext>
                  </a:extLst>
                </a:gridCol>
                <a:gridCol w="2862318">
                  <a:extLst>
                    <a:ext uri="{9D8B030D-6E8A-4147-A177-3AD203B41FA5}">
                      <a16:colId xmlns:a16="http://schemas.microsoft.com/office/drawing/2014/main" val="1398342013"/>
                    </a:ext>
                  </a:extLst>
                </a:gridCol>
              </a:tblGrid>
              <a:tr h="406130">
                <a:tc>
                  <a:txBody>
                    <a:bodyPr/>
                    <a:lstStyle/>
                    <a:p>
                      <a:r>
                        <a:rPr lang="en-US" sz="1050" dirty="0"/>
                        <a:t>Use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Đi</a:t>
                      </a:r>
                      <a:r>
                        <a:rPr lang="en-US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vào</a:t>
                      </a:r>
                      <a:r>
                        <a:rPr lang="en-US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tòa</a:t>
                      </a:r>
                      <a:r>
                        <a:rPr lang="en-US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nhà</a:t>
                      </a:r>
                      <a:r>
                        <a:rPr lang="en-US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sau</a:t>
                      </a:r>
                      <a:r>
                        <a:rPr lang="en-US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khi</a:t>
                      </a:r>
                      <a:r>
                        <a:rPr lang="en-US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sử</a:t>
                      </a:r>
                      <a:r>
                        <a:rPr lang="en-US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dụng</a:t>
                      </a:r>
                      <a:r>
                        <a:rPr lang="en-US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máy</a:t>
                      </a:r>
                      <a:r>
                        <a:rPr lang="en-US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rửa</a:t>
                      </a:r>
                      <a:r>
                        <a:rPr lang="en-US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tay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800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Arduino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852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dirty="0"/>
                        <a:t>Brief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Chỉ</a:t>
                      </a:r>
                      <a:r>
                        <a:rPr lang="en-US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cho</a:t>
                      </a:r>
                      <a:r>
                        <a:rPr lang="en-US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người</a:t>
                      </a:r>
                      <a:r>
                        <a:rPr lang="en-US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đi</a:t>
                      </a:r>
                      <a:r>
                        <a:rPr lang="en-US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vào</a:t>
                      </a:r>
                      <a:r>
                        <a:rPr lang="en-US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tòa</a:t>
                      </a:r>
                      <a:r>
                        <a:rPr lang="en-US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nhà</a:t>
                      </a:r>
                      <a:r>
                        <a:rPr lang="en-US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sau</a:t>
                      </a:r>
                      <a:r>
                        <a:rPr lang="en-US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khi</a:t>
                      </a:r>
                      <a:r>
                        <a:rPr lang="en-US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đã</a:t>
                      </a:r>
                      <a:r>
                        <a:rPr lang="en-US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rửa</a:t>
                      </a:r>
                      <a:r>
                        <a:rPr lang="en-US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tay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70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dirty="0"/>
                        <a:t>Basic Flows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 startAt="10"/>
                      </a:pPr>
                      <a:r>
                        <a:rPr lang="en-US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 </a:t>
                      </a:r>
                      <a:r>
                        <a:rPr lang="en-US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sử</a:t>
                      </a:r>
                      <a:r>
                        <a:rPr lang="en-US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dụng</a:t>
                      </a:r>
                      <a:r>
                        <a:rPr lang="en-US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kích</a:t>
                      </a:r>
                      <a:r>
                        <a:rPr lang="en-US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hoạt</a:t>
                      </a:r>
                      <a:r>
                        <a:rPr lang="en-US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máy</a:t>
                      </a:r>
                      <a:r>
                        <a:rPr lang="en-US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bơm</a:t>
                      </a:r>
                      <a:r>
                        <a:rPr lang="en-US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đã</a:t>
                      </a:r>
                      <a:r>
                        <a:rPr lang="en-US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thực</a:t>
                      </a:r>
                      <a:r>
                        <a:rPr lang="en-US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hiện</a:t>
                      </a:r>
                      <a:endParaRPr lang="en-US" sz="105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>
                        <a:buFont typeface="+mj-lt"/>
                        <a:buAutoNum type="arabicPeriod" startAt="10"/>
                      </a:pPr>
                      <a:r>
                        <a:rPr lang="en-US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Cảm</a:t>
                      </a:r>
                      <a:r>
                        <a:rPr lang="en-US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biến</a:t>
                      </a:r>
                      <a:r>
                        <a:rPr lang="en-US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hồng</a:t>
                      </a:r>
                      <a:r>
                        <a:rPr lang="en-US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ngoại</a:t>
                      </a:r>
                      <a:r>
                        <a:rPr lang="en-US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vào</a:t>
                      </a:r>
                      <a:r>
                        <a:rPr lang="en-US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kiểm</a:t>
                      </a:r>
                      <a:r>
                        <a:rPr lang="en-US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</a:t>
                      </a:r>
                      <a:r>
                        <a:rPr lang="en-US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chuyển</a:t>
                      </a:r>
                      <a:r>
                        <a:rPr lang="en-US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động</a:t>
                      </a:r>
                      <a:endParaRPr lang="en-US" sz="105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>
                        <a:buFont typeface="+mj-lt"/>
                        <a:buAutoNum type="arabicPeriod" startAt="10"/>
                      </a:pPr>
                      <a:r>
                        <a:rPr lang="en-US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Nếu</a:t>
                      </a:r>
                      <a:r>
                        <a:rPr lang="en-US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phát</a:t>
                      </a:r>
                      <a:r>
                        <a:rPr lang="en-US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hiện</a:t>
                      </a:r>
                      <a:r>
                        <a:rPr lang="en-US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chuyển</a:t>
                      </a:r>
                      <a:r>
                        <a:rPr lang="en-US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động</a:t>
                      </a:r>
                      <a:r>
                        <a:rPr lang="en-US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mở</a:t>
                      </a:r>
                      <a:r>
                        <a:rPr lang="en-US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barrier </a:t>
                      </a:r>
                      <a:r>
                        <a:rPr lang="en-US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trong</a:t>
                      </a:r>
                      <a:r>
                        <a:rPr lang="en-US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vòng</a:t>
                      </a:r>
                      <a:r>
                        <a:rPr lang="en-US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5s </a:t>
                      </a:r>
                      <a:r>
                        <a:rPr lang="en-US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rồi</a:t>
                      </a:r>
                      <a:r>
                        <a:rPr lang="en-US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đóng</a:t>
                      </a:r>
                      <a:r>
                        <a:rPr lang="en-US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lại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976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dirty="0"/>
                        <a:t>Alternative Flows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13. </a:t>
                      </a:r>
                      <a:r>
                        <a:rPr lang="en-US" sz="1050" dirty="0" err="1"/>
                        <a:t>Nếu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không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phát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hiện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chuyển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động</a:t>
                      </a:r>
                      <a:r>
                        <a:rPr lang="en-US" sz="1050" dirty="0"/>
                        <a:t>, barrier </a:t>
                      </a:r>
                      <a:r>
                        <a:rPr lang="en-US" sz="1050" dirty="0" err="1"/>
                        <a:t>sẽ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không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mở</a:t>
                      </a:r>
                      <a:r>
                        <a:rPr lang="en-US" sz="1050" dirty="0"/>
                        <a:t> 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84327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D23E714B-605A-49DD-AB18-28DB0F41AD7C}"/>
              </a:ext>
            </a:extLst>
          </p:cNvPr>
          <p:cNvSpPr/>
          <p:nvPr/>
        </p:nvSpPr>
        <p:spPr>
          <a:xfrm>
            <a:off x="503548" y="808348"/>
            <a:ext cx="39710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Đặc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tả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ca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khiển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barrier</a:t>
            </a:r>
          </a:p>
        </p:txBody>
      </p:sp>
    </p:spTree>
    <p:extLst>
      <p:ext uri="{BB962C8B-B14F-4D97-AF65-F5344CB8AC3E}">
        <p14:creationId xmlns:p14="http://schemas.microsoft.com/office/powerpoint/2010/main" val="97886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0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3911AB6-E3FF-4149-BBA0-9E101727D5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301806"/>
              </p:ext>
            </p:extLst>
          </p:nvPr>
        </p:nvGraphicFramePr>
        <p:xfrm>
          <a:off x="1547664" y="1672444"/>
          <a:ext cx="5724636" cy="209015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862318">
                  <a:extLst>
                    <a:ext uri="{9D8B030D-6E8A-4147-A177-3AD203B41FA5}">
                      <a16:colId xmlns:a16="http://schemas.microsoft.com/office/drawing/2014/main" val="129951538"/>
                    </a:ext>
                  </a:extLst>
                </a:gridCol>
                <a:gridCol w="2862318">
                  <a:extLst>
                    <a:ext uri="{9D8B030D-6E8A-4147-A177-3AD203B41FA5}">
                      <a16:colId xmlns:a16="http://schemas.microsoft.com/office/drawing/2014/main" val="1398342013"/>
                    </a:ext>
                  </a:extLst>
                </a:gridCol>
              </a:tblGrid>
              <a:tr h="406130">
                <a:tc>
                  <a:txBody>
                    <a:bodyPr/>
                    <a:lstStyle/>
                    <a:p>
                      <a:r>
                        <a:rPr lang="en-US" sz="1050" dirty="0"/>
                        <a:t>Use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Đi</a:t>
                      </a:r>
                      <a:r>
                        <a:rPr lang="en-US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ra </a:t>
                      </a:r>
                      <a:r>
                        <a:rPr lang="en-US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khỏi</a:t>
                      </a:r>
                      <a:r>
                        <a:rPr lang="en-US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tòa</a:t>
                      </a:r>
                      <a:r>
                        <a:rPr lang="en-US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nhà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800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dirty="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Arduino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852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dirty="0"/>
                        <a:t>Brief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Cho </a:t>
                      </a:r>
                      <a:r>
                        <a:rPr lang="en-US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người</a:t>
                      </a:r>
                      <a:r>
                        <a:rPr lang="en-US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ở </a:t>
                      </a:r>
                      <a:r>
                        <a:rPr lang="en-US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trong</a:t>
                      </a:r>
                      <a:r>
                        <a:rPr lang="en-US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tòa</a:t>
                      </a:r>
                      <a:r>
                        <a:rPr lang="en-US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nhà</a:t>
                      </a:r>
                      <a:r>
                        <a:rPr lang="en-US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5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đi</a:t>
                      </a:r>
                      <a:r>
                        <a:rPr lang="en-US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ra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70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dirty="0"/>
                        <a:t>Basic Flows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050" dirty="0"/>
                        <a:t>14. </a:t>
                      </a:r>
                      <a:r>
                        <a:rPr lang="en-US" sz="1050" dirty="0" err="1"/>
                        <a:t>Người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bên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trong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tòa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nhà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kích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hoạt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cảm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biến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chuyển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động</a:t>
                      </a:r>
                      <a:r>
                        <a:rPr lang="en-US" sz="1050" dirty="0"/>
                        <a:t> ra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050" dirty="0"/>
                        <a:t>15. Barrier </a:t>
                      </a:r>
                      <a:r>
                        <a:rPr lang="en-US" sz="1050" dirty="0" err="1"/>
                        <a:t>được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kéo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lên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trong</a:t>
                      </a:r>
                      <a:r>
                        <a:rPr lang="en-US" sz="1050" dirty="0"/>
                        <a:t> 5s, </a:t>
                      </a:r>
                      <a:r>
                        <a:rPr lang="en-US" sz="1050" dirty="0" err="1"/>
                        <a:t>rồi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hạ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xuống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976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dirty="0"/>
                        <a:t>Alternative Flows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84327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D23E714B-605A-49DD-AB18-28DB0F41AD7C}"/>
              </a:ext>
            </a:extLst>
          </p:cNvPr>
          <p:cNvSpPr/>
          <p:nvPr/>
        </p:nvSpPr>
        <p:spPr>
          <a:xfrm>
            <a:off x="503548" y="808348"/>
            <a:ext cx="39710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Đặc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tả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ca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khiển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barrier</a:t>
            </a:r>
          </a:p>
        </p:txBody>
      </p:sp>
    </p:spTree>
    <p:extLst>
      <p:ext uri="{BB962C8B-B14F-4D97-AF65-F5344CB8AC3E}">
        <p14:creationId xmlns:p14="http://schemas.microsoft.com/office/powerpoint/2010/main" val="197435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1804" y="268288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ea typeface="#9Slide02 Noi dung dai" panose="02000000000000000000" pitchFamily="2" charset="0"/>
                <a:cs typeface="Calibri" panose="020F0502020204030204" pitchFamily="34" charset="0"/>
              </a:rPr>
              <a:t>3.2. Phân tích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7564" y="1168388"/>
            <a:ext cx="1596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Sơ Đồ Khối Hệ Thống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6170B0B-02F6-4C15-B366-CDD079672646}"/>
              </a:ext>
            </a:extLst>
          </p:cNvPr>
          <p:cNvSpPr/>
          <p:nvPr/>
        </p:nvSpPr>
        <p:spPr>
          <a:xfrm>
            <a:off x="4139928" y="845222"/>
            <a:ext cx="1332148" cy="6463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7092DA2-4FA7-461A-A635-818637249E33}"/>
              </a:ext>
            </a:extLst>
          </p:cNvPr>
          <p:cNvSpPr/>
          <p:nvPr/>
        </p:nvSpPr>
        <p:spPr>
          <a:xfrm>
            <a:off x="4143413" y="2130220"/>
            <a:ext cx="1368152" cy="61206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tâm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7A1447C-29AB-4EB3-BCEF-DA14E185A20B}"/>
              </a:ext>
            </a:extLst>
          </p:cNvPr>
          <p:cNvSpPr/>
          <p:nvPr/>
        </p:nvSpPr>
        <p:spPr>
          <a:xfrm>
            <a:off x="6327111" y="2130220"/>
            <a:ext cx="1224136" cy="5760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chấp</a:t>
            </a:r>
            <a:r>
              <a:rPr lang="en-US" dirty="0"/>
              <a:t> </a:t>
            </a:r>
            <a:r>
              <a:rPr lang="en-US" dirty="0" err="1"/>
              <a:t>hành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3BEF75A-5C78-4B3B-BB14-0C2DC6B4ECA7}"/>
              </a:ext>
            </a:extLst>
          </p:cNvPr>
          <p:cNvSpPr/>
          <p:nvPr/>
        </p:nvSpPr>
        <p:spPr>
          <a:xfrm>
            <a:off x="4175956" y="3360968"/>
            <a:ext cx="1368152" cy="6877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hiệu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C75B32A-187E-4C6A-AA0B-25AFA9351094}"/>
              </a:ext>
            </a:extLst>
          </p:cNvPr>
          <p:cNvSpPr/>
          <p:nvPr/>
        </p:nvSpPr>
        <p:spPr>
          <a:xfrm>
            <a:off x="1979712" y="2105362"/>
            <a:ext cx="1281545" cy="6463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nguồn</a:t>
            </a:r>
            <a:endParaRPr lang="en-US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6507DDE6-5280-4FE5-B8B3-9A4306E29334}"/>
              </a:ext>
            </a:extLst>
          </p:cNvPr>
          <p:cNvSpPr/>
          <p:nvPr/>
        </p:nvSpPr>
        <p:spPr>
          <a:xfrm>
            <a:off x="4743554" y="1545261"/>
            <a:ext cx="154324" cy="53891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1BE5EF5-4D08-4CCC-8DD3-A6AC94EB1FEE}"/>
              </a:ext>
            </a:extLst>
          </p:cNvPr>
          <p:cNvSpPr/>
          <p:nvPr/>
        </p:nvSpPr>
        <p:spPr>
          <a:xfrm>
            <a:off x="3308990" y="2356520"/>
            <a:ext cx="720080" cy="14401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D6BFF7F-B240-4409-8292-C70FF8B56761}"/>
              </a:ext>
            </a:extLst>
          </p:cNvPr>
          <p:cNvSpPr/>
          <p:nvPr/>
        </p:nvSpPr>
        <p:spPr>
          <a:xfrm>
            <a:off x="5559298" y="2359729"/>
            <a:ext cx="720080" cy="14401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B3B3138C-064F-4475-8D5F-7387B5CF1B6A}"/>
              </a:ext>
            </a:extLst>
          </p:cNvPr>
          <p:cNvSpPr/>
          <p:nvPr/>
        </p:nvSpPr>
        <p:spPr>
          <a:xfrm>
            <a:off x="4765789" y="2801500"/>
            <a:ext cx="127392" cy="5002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44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1804" y="268288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ea typeface="#9Slide02 Noi dung dai" panose="02000000000000000000" pitchFamily="2" charset="0"/>
                <a:cs typeface="Calibri" panose="020F0502020204030204" pitchFamily="34" charset="0"/>
              </a:rPr>
              <a:t>3.2. Phân tích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736340"/>
            <a:ext cx="2052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Lưu đồ thuật toán.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23528" y="2248508"/>
            <a:ext cx="1796727" cy="11521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Lưu đồ thuật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toán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ca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chính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CB151A-E2D7-4219-AA77-0274ABC72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846" y="102267"/>
            <a:ext cx="5912154" cy="494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52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1804" y="268288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ea typeface="#9Slide02 Noi dung dai" panose="02000000000000000000" pitchFamily="2" charset="0"/>
                <a:cs typeface="Calibri" panose="020F0502020204030204" pitchFamily="34" charset="0"/>
              </a:rPr>
              <a:t>3.2. Phân tích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736340"/>
            <a:ext cx="2052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Lưu đồ thuật toán.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41142-6D95-4BCE-8F32-55304A7B745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155" y="1312404"/>
            <a:ext cx="4490761" cy="332094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/>
          <p:cNvSpPr/>
          <p:nvPr/>
        </p:nvSpPr>
        <p:spPr>
          <a:xfrm>
            <a:off x="323528" y="2248508"/>
            <a:ext cx="1872208" cy="11521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Lưu đồ thuật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toán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mainOperation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E78487-54FD-4F61-BBD1-8C717CF22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764" y="26454"/>
            <a:ext cx="6696236" cy="511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3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3"/>
          <p:cNvGrpSpPr/>
          <p:nvPr/>
        </p:nvGrpSpPr>
        <p:grpSpPr>
          <a:xfrm>
            <a:off x="1249681" y="75148"/>
            <a:ext cx="673867" cy="710192"/>
            <a:chOff x="2976563" y="2591866"/>
            <a:chExt cx="885825" cy="933450"/>
          </a:xfrm>
        </p:grpSpPr>
        <p:sp>
          <p:nvSpPr>
            <p:cNvPr id="13" name="矩形 150"/>
            <p:cNvSpPr>
              <a:spLocks noChangeArrowheads="1"/>
            </p:cNvSpPr>
            <p:nvPr/>
          </p:nvSpPr>
          <p:spPr bwMode="auto">
            <a:xfrm>
              <a:off x="2976563" y="2591866"/>
              <a:ext cx="885825" cy="9334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lIns="68556" tIns="34278" rIns="68556" bIns="34278" anchor="ctr"/>
            <a:lstStyle/>
            <a:p>
              <a:pPr algn="ctr"/>
              <a:endParaRPr lang="zh-CN" altLang="zh-CN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Yeseva One" panose="00000500000000000000" charset="0"/>
              </a:endParaRPr>
            </a:p>
          </p:txBody>
        </p:sp>
        <p:sp>
          <p:nvSpPr>
            <p:cNvPr id="14" name="文本框 19"/>
            <p:cNvSpPr>
              <a:spLocks noChangeArrowheads="1"/>
            </p:cNvSpPr>
            <p:nvPr/>
          </p:nvSpPr>
          <p:spPr bwMode="auto">
            <a:xfrm>
              <a:off x="3108323" y="2876426"/>
              <a:ext cx="586584" cy="576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56" tIns="34278" rIns="68556" bIns="34278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Calibri" panose="020F0502020204030204" pitchFamily="34" charset="0"/>
                  <a:ea typeface="Yeseva One" panose="00000500000000000000" charset="0"/>
                  <a:cs typeface="Calibri" panose="020F0502020204030204" pitchFamily="34" charset="0"/>
                  <a:sym typeface="Yeseva One" panose="00000500000000000000" charset="0"/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Yeseva One" panose="00000500000000000000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045227" y="273326"/>
            <a:ext cx="2327853" cy="461651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accent1"/>
                </a:solidFill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</a:rPr>
              <a:t>Giới Thiệu Chung</a:t>
            </a:r>
            <a:endParaRPr lang="zh-CN" altLang="en-US" sz="2400" dirty="0">
              <a:solidFill>
                <a:schemeClr val="accent1"/>
              </a:solidFill>
              <a:latin typeface="Calibri" panose="020F0502020204030204" pitchFamily="34" charset="0"/>
              <a:ea typeface="Yeseva One" panose="00000500000000000000" charset="0"/>
              <a:cs typeface="Calibri" panose="020F0502020204030204" pitchFamily="34" charset="0"/>
            </a:endParaRPr>
          </a:p>
        </p:txBody>
      </p:sp>
      <p:sp>
        <p:nvSpPr>
          <p:cNvPr id="16" name="TextBox 308"/>
          <p:cNvSpPr txBox="1"/>
          <p:nvPr/>
        </p:nvSpPr>
        <p:spPr>
          <a:xfrm>
            <a:off x="0" y="438697"/>
            <a:ext cx="1181705" cy="461651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</a:rPr>
              <a:t>Chương</a:t>
            </a:r>
            <a:endParaRPr lang="zh-CN" altLang="en-US" sz="2400" dirty="0">
              <a:solidFill>
                <a:schemeClr val="accent1"/>
              </a:solidFill>
              <a:latin typeface="Calibri" panose="020F0502020204030204" pitchFamily="34" charset="0"/>
              <a:ea typeface="Yeseva One" panose="00000500000000000000" charset="0"/>
              <a:cs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3557" y="1148889"/>
            <a:ext cx="1588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ea typeface="#9Slide02 Noi dung dai" panose="02000000000000000000" pitchFamily="2" charset="0"/>
                <a:cs typeface="Calibri" panose="020F0502020204030204" pitchFamily="34" charset="0"/>
              </a:rPr>
              <a:t>1.1. Đặt vấn đề</a:t>
            </a:r>
          </a:p>
        </p:txBody>
      </p:sp>
      <p:pic>
        <p:nvPicPr>
          <p:cNvPr id="18" name="Picture 2" descr="Thủ tướng chỉ đạo thực hiện nghiêm việc cách ly người nghi nhiễm COVID-19 -  Báo Công an Nhân dân điện tử">
            <a:extLst>
              <a:ext uri="{FF2B5EF4-FFF2-40B4-BE49-F238E27FC236}">
                <a16:creationId xmlns:a16="http://schemas.microsoft.com/office/drawing/2014/main" id="{1CBBC693-8793-4B47-A367-341D51E72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90" y="2536540"/>
            <a:ext cx="2623994" cy="204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4" descr="Tháo khẩu trang ra ăn, người Sài Gòn bị phạt">
            <a:extLst>
              <a:ext uri="{FF2B5EF4-FFF2-40B4-BE49-F238E27FC236}">
                <a16:creationId xmlns:a16="http://schemas.microsoft.com/office/drawing/2014/main" id="{38CEEA78-AB39-4746-9E8B-549A70DA0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075" y="2536540"/>
            <a:ext cx="2431150" cy="204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8 quốc gia châu Âu báo cáo người nhiễm chủng mới COVID-19 - Báo Công an  Nhân dân điện tử">
            <a:extLst>
              <a:ext uri="{FF2B5EF4-FFF2-40B4-BE49-F238E27FC236}">
                <a16:creationId xmlns:a16="http://schemas.microsoft.com/office/drawing/2014/main" id="{D81977C4-5E8F-487E-B6C4-2AC5BF7A0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966" y="2536540"/>
            <a:ext cx="2628292" cy="204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483768" y="1658049"/>
            <a:ext cx="39964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Tình hình dịch bệnh diễn ra phức tạp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5">
            <a:extLst>
              <a:ext uri="{FF2B5EF4-FFF2-40B4-BE49-F238E27FC236}">
                <a16:creationId xmlns:a16="http://schemas.microsoft.com/office/drawing/2014/main" id="{5F6740F8-9D1B-4AD6-9250-EAB6F6B2572B}"/>
              </a:ext>
            </a:extLst>
          </p:cNvPr>
          <p:cNvSpPr/>
          <p:nvPr/>
        </p:nvSpPr>
        <p:spPr>
          <a:xfrm>
            <a:off x="323528" y="2248508"/>
            <a:ext cx="1796727" cy="11521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Lưu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đồ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thuật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toán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hàm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measureFluid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()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87B92E-4985-4410-BC47-5BBC4C08BB7E}"/>
              </a:ext>
            </a:extLst>
          </p:cNvPr>
          <p:cNvSpPr/>
          <p:nvPr/>
        </p:nvSpPr>
        <p:spPr>
          <a:xfrm>
            <a:off x="121804" y="268288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ea typeface="#9Slide02 Noi dung dai" panose="02000000000000000000" pitchFamily="2" charset="0"/>
                <a:cs typeface="Calibri" panose="020F0502020204030204" pitchFamily="34" charset="0"/>
              </a:rPr>
              <a:t>3.2. Phân tích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E62617-0EEC-4ABB-AC73-EF03A46B8DE9}"/>
              </a:ext>
            </a:extLst>
          </p:cNvPr>
          <p:cNvSpPr/>
          <p:nvPr/>
        </p:nvSpPr>
        <p:spPr>
          <a:xfrm>
            <a:off x="395536" y="736340"/>
            <a:ext cx="2052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Lưu đồ thuật toán.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2C9CB7-9C06-4CB0-AA63-6A4F7E990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714" y="95916"/>
            <a:ext cx="5588287" cy="495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0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9A1D61-4911-47D6-99E2-F67161464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0"/>
            <a:ext cx="5220072" cy="5145088"/>
          </a:xfrm>
          <a:prstGeom prst="rect">
            <a:avLst/>
          </a:prstGeom>
        </p:spPr>
      </p:pic>
      <p:sp>
        <p:nvSpPr>
          <p:cNvPr id="3" name="Rounded Rectangle 5">
            <a:extLst>
              <a:ext uri="{FF2B5EF4-FFF2-40B4-BE49-F238E27FC236}">
                <a16:creationId xmlns:a16="http://schemas.microsoft.com/office/drawing/2014/main" id="{390FA72D-5917-43E7-BF6C-469CA0EDB374}"/>
              </a:ext>
            </a:extLst>
          </p:cNvPr>
          <p:cNvSpPr/>
          <p:nvPr/>
        </p:nvSpPr>
        <p:spPr>
          <a:xfrm>
            <a:off x="323528" y="2248508"/>
            <a:ext cx="1796727" cy="11521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Lưu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đồ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thuật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toán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hàm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measureFluid</a:t>
            </a:r>
            <a:r>
              <a:rPr lang="en-US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()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2FBA0D-38B9-43A7-BDF2-4D5088647202}"/>
              </a:ext>
            </a:extLst>
          </p:cNvPr>
          <p:cNvSpPr/>
          <p:nvPr/>
        </p:nvSpPr>
        <p:spPr>
          <a:xfrm>
            <a:off x="395536" y="736340"/>
            <a:ext cx="2052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Lưu đồ thuật toán.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770CD5-2742-41B5-A0BB-7FEDB164B742}"/>
              </a:ext>
            </a:extLst>
          </p:cNvPr>
          <p:cNvSpPr/>
          <p:nvPr/>
        </p:nvSpPr>
        <p:spPr>
          <a:xfrm>
            <a:off x="121804" y="268288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ea typeface="#9Slide02 Noi dung dai" panose="02000000000000000000" pitchFamily="2" charset="0"/>
                <a:cs typeface="Calibri" panose="020F0502020204030204" pitchFamily="34" charset="0"/>
              </a:rPr>
              <a:t>3.2. Phân tích</a:t>
            </a:r>
          </a:p>
        </p:txBody>
      </p:sp>
    </p:spTree>
    <p:extLst>
      <p:ext uri="{BB962C8B-B14F-4D97-AF65-F5344CB8AC3E}">
        <p14:creationId xmlns:p14="http://schemas.microsoft.com/office/powerpoint/2010/main" val="167195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0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1804" y="268288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ea typeface="#9Slide02 Noi dung dai" panose="02000000000000000000" pitchFamily="2" charset="0"/>
                <a:cs typeface="Calibri" panose="020F0502020204030204" pitchFamily="34" charset="0"/>
              </a:rPr>
              <a:t>3.2. Phân tích</a:t>
            </a:r>
          </a:p>
        </p:txBody>
      </p:sp>
      <p:sp>
        <p:nvSpPr>
          <p:cNvPr id="6" name="Rectangle 5"/>
          <p:cNvSpPr/>
          <p:nvPr/>
        </p:nvSpPr>
        <p:spPr>
          <a:xfrm>
            <a:off x="395536" y="736340"/>
            <a:ext cx="2052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Lưu đồ thuật toán.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A2D6DB-7A73-468E-9BD0-7721A45A1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204" y="-19152"/>
            <a:ext cx="2813281" cy="5164240"/>
          </a:xfrm>
          <a:prstGeom prst="rect">
            <a:avLst/>
          </a:prstGeom>
        </p:spPr>
      </p:pic>
      <p:sp>
        <p:nvSpPr>
          <p:cNvPr id="8" name="Rounded Rectangle 5">
            <a:extLst>
              <a:ext uri="{FF2B5EF4-FFF2-40B4-BE49-F238E27FC236}">
                <a16:creationId xmlns:a16="http://schemas.microsoft.com/office/drawing/2014/main" id="{8FDA5357-513F-4316-832C-FF515E0CD7AD}"/>
              </a:ext>
            </a:extLst>
          </p:cNvPr>
          <p:cNvSpPr/>
          <p:nvPr/>
        </p:nvSpPr>
        <p:spPr>
          <a:xfrm>
            <a:off x="323528" y="2248508"/>
            <a:ext cx="1796727" cy="11521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toán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hàm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ActivatePump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93099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39552" y="2248508"/>
            <a:ext cx="2052228" cy="91440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Lưu đồ thuật toán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hàm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getOut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();</a:t>
            </a:r>
          </a:p>
        </p:txBody>
      </p:sp>
      <p:sp>
        <p:nvSpPr>
          <p:cNvPr id="5" name="Rectangle 4"/>
          <p:cNvSpPr/>
          <p:nvPr/>
        </p:nvSpPr>
        <p:spPr>
          <a:xfrm>
            <a:off x="121804" y="268288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ea typeface="#9Slide02 Noi dung dai" panose="02000000000000000000" pitchFamily="2" charset="0"/>
                <a:cs typeface="Calibri" panose="020F0502020204030204" pitchFamily="34" charset="0"/>
              </a:rPr>
              <a:t>3.2. Phân tích</a:t>
            </a:r>
          </a:p>
        </p:txBody>
      </p:sp>
      <p:sp>
        <p:nvSpPr>
          <p:cNvPr id="6" name="Rectangle 5"/>
          <p:cNvSpPr/>
          <p:nvPr/>
        </p:nvSpPr>
        <p:spPr>
          <a:xfrm>
            <a:off x="395536" y="736340"/>
            <a:ext cx="2052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Lưu đồ thuật toán.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EE919-A98B-4CB9-BD6E-E831FA971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096" y="-15970"/>
            <a:ext cx="1707684" cy="51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35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39552" y="2248508"/>
            <a:ext cx="2052228" cy="914400"/>
          </a:xfrm>
          <a:prstGeom prst="round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Lưu đồ thuật toán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hàm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getIn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</p:txBody>
      </p:sp>
      <p:sp>
        <p:nvSpPr>
          <p:cNvPr id="5" name="Rectangle 4"/>
          <p:cNvSpPr/>
          <p:nvPr/>
        </p:nvSpPr>
        <p:spPr>
          <a:xfrm>
            <a:off x="121804" y="268288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ea typeface="#9Slide02 Noi dung dai" panose="02000000000000000000" pitchFamily="2" charset="0"/>
                <a:cs typeface="Calibri" panose="020F0502020204030204" pitchFamily="34" charset="0"/>
              </a:rPr>
              <a:t>3.2. Phân tích</a:t>
            </a:r>
          </a:p>
        </p:txBody>
      </p:sp>
      <p:sp>
        <p:nvSpPr>
          <p:cNvPr id="6" name="Rectangle 5"/>
          <p:cNvSpPr/>
          <p:nvPr/>
        </p:nvSpPr>
        <p:spPr>
          <a:xfrm>
            <a:off x="395536" y="736340"/>
            <a:ext cx="2052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Lưu đồ thuật toán.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C1811C-C4A0-4E07-BF9D-30B8A208C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372" y="0"/>
            <a:ext cx="1806628" cy="51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26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772" y="1816460"/>
            <a:ext cx="5391150" cy="23812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1271" y="268288"/>
            <a:ext cx="1672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ea typeface="#9Slide02 Noi dung dai" panose="02000000000000000000" pitchFamily="2" charset="0"/>
              </a:rPr>
              <a:t>3.2. Phân tích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98536" y="2176500"/>
            <a:ext cx="1481176" cy="97210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Biểu đồ tuần tự</a:t>
            </a:r>
          </a:p>
        </p:txBody>
      </p:sp>
    </p:spTree>
    <p:extLst>
      <p:ext uri="{BB962C8B-B14F-4D97-AF65-F5344CB8AC3E}">
        <p14:creationId xmlns:p14="http://schemas.microsoft.com/office/powerpoint/2010/main" val="193450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6">
            <a:extLst>
              <a:ext uri="{FF2B5EF4-FFF2-40B4-BE49-F238E27FC236}">
                <a16:creationId xmlns:a16="http://schemas.microsoft.com/office/drawing/2014/main" id="{516D3118-F212-4EE6-A582-519D2A62C688}"/>
              </a:ext>
            </a:extLst>
          </p:cNvPr>
          <p:cNvSpPr/>
          <p:nvPr/>
        </p:nvSpPr>
        <p:spPr>
          <a:xfrm>
            <a:off x="683568" y="1996479"/>
            <a:ext cx="1332148" cy="11521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Sơ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phỏng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trên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mềm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Proteus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05D39-186C-4EC6-9065-B4E505587E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363288"/>
            <a:ext cx="6285049" cy="441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10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0">
        <p:random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98536" y="2068488"/>
            <a:ext cx="1445172" cy="108012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Thiết kế mô hình</a:t>
            </a:r>
          </a:p>
        </p:txBody>
      </p:sp>
      <p:sp>
        <p:nvSpPr>
          <p:cNvPr id="6" name="Rectangle 5"/>
          <p:cNvSpPr/>
          <p:nvPr/>
        </p:nvSpPr>
        <p:spPr>
          <a:xfrm>
            <a:off x="201634" y="268288"/>
            <a:ext cx="1371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ea typeface="#9Slide02 Noi dung dai" panose="02000000000000000000" pitchFamily="2" charset="0"/>
                <a:cs typeface="Calibri" panose="020F0502020204030204" pitchFamily="34" charset="0"/>
              </a:rPr>
              <a:t>3.3. Thiết Kế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700336"/>
            <a:ext cx="4193518" cy="388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3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Tấm Aluminium | Vật liệu xây dựng 125 - VẬT LIỆU XÂY DỰNG 1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84312"/>
            <a:ext cx="2376264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Tấm Aluminium ALCOREST ngoài trời PVDF - Đại lý Alcorest ủy quyề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00" y="2392524"/>
            <a:ext cx="2951312" cy="221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1560" y="1472099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Lựa chọn vật liệu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12687" y="2140496"/>
            <a:ext cx="2772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Chắc chắn</a:t>
            </a:r>
          </a:p>
        </p:txBody>
      </p:sp>
      <p:sp>
        <p:nvSpPr>
          <p:cNvPr id="5" name="Rectangle 4"/>
          <p:cNvSpPr/>
          <p:nvPr/>
        </p:nvSpPr>
        <p:spPr>
          <a:xfrm>
            <a:off x="1017177" y="2675910"/>
            <a:ext cx="2300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Dễ tạo hình, lắp ráp</a:t>
            </a:r>
          </a:p>
        </p:txBody>
      </p:sp>
      <p:sp>
        <p:nvSpPr>
          <p:cNvPr id="6" name="Rectangle 5"/>
          <p:cNvSpPr/>
          <p:nvPr/>
        </p:nvSpPr>
        <p:spPr>
          <a:xfrm>
            <a:off x="1012687" y="3184612"/>
            <a:ext cx="1614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Chi phí thấp</a:t>
            </a:r>
          </a:p>
        </p:txBody>
      </p:sp>
      <p:sp>
        <p:nvSpPr>
          <p:cNvPr id="7" name="Rectangle 6"/>
          <p:cNvSpPr/>
          <p:nvPr/>
        </p:nvSpPr>
        <p:spPr>
          <a:xfrm>
            <a:off x="1011533" y="3720026"/>
            <a:ext cx="3174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Tiết kiệm thời gian, công sức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1634" y="268288"/>
            <a:ext cx="1371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ea typeface="#9Slide02 Noi dung dai" panose="02000000000000000000" pitchFamily="2" charset="0"/>
                <a:cs typeface="Calibri" panose="020F0502020204030204" pitchFamily="34" charset="0"/>
              </a:rPr>
              <a:t>3.3. Thiết Kế</a:t>
            </a:r>
          </a:p>
        </p:txBody>
      </p:sp>
    </p:spTree>
    <p:extLst>
      <p:ext uri="{BB962C8B-B14F-4D97-AF65-F5344CB8AC3E}">
        <p14:creationId xmlns:p14="http://schemas.microsoft.com/office/powerpoint/2010/main" val="259999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7" t="47395" r="65743" b="7397"/>
          <a:stretch>
            <a:fillRect/>
          </a:stretch>
        </p:blipFill>
        <p:spPr>
          <a:xfrm>
            <a:off x="4939177" y="1989288"/>
            <a:ext cx="1440160" cy="2232248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6" t="3646" r="33063" b="75938"/>
          <a:stretch>
            <a:fillRect/>
          </a:stretch>
        </p:blipFill>
        <p:spPr>
          <a:xfrm>
            <a:off x="3815916" y="160276"/>
            <a:ext cx="3096344" cy="1008112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6" t="25521" r="33063" b="5939"/>
          <a:stretch>
            <a:fillRect/>
          </a:stretch>
        </p:blipFill>
        <p:spPr>
          <a:xfrm>
            <a:off x="4809087" y="798746"/>
            <a:ext cx="3096344" cy="3384376"/>
          </a:xfrm>
          <a:prstGeom prst="rect">
            <a:avLst/>
          </a:prstGeom>
        </p:spPr>
      </p:pic>
      <p:grpSp>
        <p:nvGrpSpPr>
          <p:cNvPr id="12" name="组合 3"/>
          <p:cNvGrpSpPr/>
          <p:nvPr/>
        </p:nvGrpSpPr>
        <p:grpSpPr>
          <a:xfrm>
            <a:off x="1295636" y="160276"/>
            <a:ext cx="673867" cy="710192"/>
            <a:chOff x="2976563" y="2591866"/>
            <a:chExt cx="885825" cy="933450"/>
          </a:xfrm>
        </p:grpSpPr>
        <p:sp>
          <p:nvSpPr>
            <p:cNvPr id="13" name="矩形 150"/>
            <p:cNvSpPr>
              <a:spLocks noChangeArrowheads="1"/>
            </p:cNvSpPr>
            <p:nvPr/>
          </p:nvSpPr>
          <p:spPr bwMode="auto">
            <a:xfrm>
              <a:off x="2976563" y="2591866"/>
              <a:ext cx="885825" cy="9334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lIns="68556" tIns="34278" rIns="68556" bIns="34278" anchor="ctr"/>
            <a:lstStyle/>
            <a:p>
              <a:pPr algn="ctr"/>
              <a:endParaRPr lang="zh-CN" altLang="zh-CN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Yeseva One" panose="00000500000000000000" charset="0"/>
              </a:endParaRPr>
            </a:p>
          </p:txBody>
        </p:sp>
        <p:sp>
          <p:nvSpPr>
            <p:cNvPr id="14" name="文本框 19"/>
            <p:cNvSpPr>
              <a:spLocks noChangeArrowheads="1"/>
            </p:cNvSpPr>
            <p:nvPr/>
          </p:nvSpPr>
          <p:spPr bwMode="auto">
            <a:xfrm>
              <a:off x="3108322" y="2876426"/>
              <a:ext cx="586586" cy="576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56" tIns="34278" rIns="68556" bIns="34278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Calibri" panose="020F0502020204030204" pitchFamily="34" charset="0"/>
                  <a:ea typeface="Yeseva One" panose="00000500000000000000" charset="0"/>
                  <a:cs typeface="Calibri" panose="020F0502020204030204" pitchFamily="34" charset="0"/>
                  <a:sym typeface="Yeseva One" panose="00000500000000000000" charset="0"/>
                </a:rPr>
                <a:t>04</a:t>
              </a:r>
              <a:endParaRPr lang="zh-CN" altLang="en-US" sz="2400" b="1" dirty="0">
                <a:solidFill>
                  <a:schemeClr val="bg1"/>
                </a:solidFill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Yeseva One" panose="00000500000000000000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091182" y="358454"/>
            <a:ext cx="1891836" cy="461651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accent1"/>
                </a:solidFill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</a:rPr>
              <a:t>Thực Nghiệm</a:t>
            </a:r>
            <a:endParaRPr lang="zh-CN" altLang="en-US" sz="2400" b="1" dirty="0">
              <a:solidFill>
                <a:schemeClr val="accent1"/>
              </a:solidFill>
              <a:latin typeface="Calibri" panose="020F0502020204030204" pitchFamily="34" charset="0"/>
              <a:ea typeface="Yeseva One" panose="00000500000000000000" charset="0"/>
              <a:cs typeface="Calibri" panose="020F0502020204030204" pitchFamily="34" charset="0"/>
            </a:endParaRPr>
          </a:p>
        </p:txBody>
      </p:sp>
      <p:sp>
        <p:nvSpPr>
          <p:cNvPr id="16" name="TextBox 308"/>
          <p:cNvSpPr txBox="1"/>
          <p:nvPr/>
        </p:nvSpPr>
        <p:spPr>
          <a:xfrm>
            <a:off x="45955" y="523825"/>
            <a:ext cx="1258650" cy="461651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</a:rPr>
              <a:t>Chương</a:t>
            </a:r>
            <a:endParaRPr lang="zh-CN" altLang="en-US" sz="2400" b="1" dirty="0">
              <a:solidFill>
                <a:schemeClr val="accent1"/>
              </a:solidFill>
              <a:latin typeface="Calibri" panose="020F0502020204030204" pitchFamily="34" charset="0"/>
              <a:ea typeface="Yeseva One" panose="00000500000000000000" charset="0"/>
              <a:cs typeface="Calibri" panose="020F05020202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0179" y="1212448"/>
            <a:ext cx="4114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Mô tả việc thiết kế phần cứng và hoạt động trong thực tế</a:t>
            </a:r>
          </a:p>
        </p:txBody>
      </p:sp>
      <p:pic>
        <p:nvPicPr>
          <p:cNvPr id="4" name="video-1634575288">
            <a:hlinkClick r:id="" action="ppaction://media"/>
            <a:extLst>
              <a:ext uri="{FF2B5EF4-FFF2-40B4-BE49-F238E27FC236}">
                <a16:creationId xmlns:a16="http://schemas.microsoft.com/office/drawing/2014/main" id="{0C67DB33-8FAD-4058-92FE-5CF00D8654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78732" y="6350"/>
            <a:ext cx="3366623" cy="51387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2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ăng cường đo thân nhiệt/sát khuẩn tay, đảm bảo an toàn cho người dân khi  đến Bệnh việ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56" y="2405026"/>
            <a:ext cx="3426327" cy="226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663788" y="1633687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Chúng ta luôn phải sát khuẩn tay</a:t>
            </a:r>
          </a:p>
        </p:txBody>
      </p:sp>
      <p:pic>
        <p:nvPicPr>
          <p:cNvPr id="1030" name="Picture 6" descr="Quan tâm phòng dịch tại nơi công cộng - Báo Đồng Nai điện tử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100" y="2511314"/>
            <a:ext cx="3030893" cy="2173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组合 3"/>
          <p:cNvGrpSpPr/>
          <p:nvPr/>
        </p:nvGrpSpPr>
        <p:grpSpPr>
          <a:xfrm>
            <a:off x="1249681" y="75148"/>
            <a:ext cx="673867" cy="710192"/>
            <a:chOff x="2976563" y="2591866"/>
            <a:chExt cx="885825" cy="933450"/>
          </a:xfrm>
        </p:grpSpPr>
        <p:sp>
          <p:nvSpPr>
            <p:cNvPr id="14" name="矩形 150"/>
            <p:cNvSpPr>
              <a:spLocks noChangeArrowheads="1"/>
            </p:cNvSpPr>
            <p:nvPr/>
          </p:nvSpPr>
          <p:spPr bwMode="auto">
            <a:xfrm>
              <a:off x="2976563" y="2591866"/>
              <a:ext cx="885825" cy="9334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lIns="68556" tIns="34278" rIns="68556" bIns="34278"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Yeseva One" panose="00000500000000000000" charset="0"/>
              </a:endParaRPr>
            </a:p>
          </p:txBody>
        </p:sp>
        <p:sp>
          <p:nvSpPr>
            <p:cNvPr id="15" name="文本框 19"/>
            <p:cNvSpPr>
              <a:spLocks noChangeArrowheads="1"/>
            </p:cNvSpPr>
            <p:nvPr/>
          </p:nvSpPr>
          <p:spPr bwMode="auto">
            <a:xfrm>
              <a:off x="3108323" y="2876426"/>
              <a:ext cx="586584" cy="576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56" tIns="34278" rIns="68556" bIns="34278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Calibri" panose="020F0502020204030204" pitchFamily="34" charset="0"/>
                  <a:ea typeface="Yeseva One" panose="00000500000000000000" charset="0"/>
                  <a:cs typeface="Calibri" panose="020F0502020204030204" pitchFamily="34" charset="0"/>
                  <a:sym typeface="Yeseva One" panose="00000500000000000000" charset="0"/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Yeseva One" panose="00000500000000000000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045227" y="273326"/>
            <a:ext cx="2327853" cy="461651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accent1"/>
                </a:solidFill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</a:rPr>
              <a:t>Giới Thiệu Chung</a:t>
            </a:r>
            <a:endParaRPr lang="zh-CN" altLang="en-US" sz="2400" dirty="0">
              <a:solidFill>
                <a:schemeClr val="accent1"/>
              </a:solidFill>
              <a:latin typeface="Calibri" panose="020F0502020204030204" pitchFamily="34" charset="0"/>
              <a:ea typeface="Yeseva One" panose="00000500000000000000" charset="0"/>
              <a:cs typeface="Calibri" panose="020F0502020204030204" pitchFamily="34" charset="0"/>
            </a:endParaRPr>
          </a:p>
        </p:txBody>
      </p:sp>
      <p:sp>
        <p:nvSpPr>
          <p:cNvPr id="17" name="TextBox 308"/>
          <p:cNvSpPr txBox="1"/>
          <p:nvPr/>
        </p:nvSpPr>
        <p:spPr>
          <a:xfrm>
            <a:off x="0" y="438697"/>
            <a:ext cx="1181705" cy="461651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</a:rPr>
              <a:t>Chương</a:t>
            </a:r>
            <a:endParaRPr lang="zh-CN" altLang="en-US" sz="2400" dirty="0">
              <a:solidFill>
                <a:schemeClr val="accent1"/>
              </a:solidFill>
              <a:latin typeface="Calibri" panose="020F0502020204030204" pitchFamily="34" charset="0"/>
              <a:ea typeface="Yeseva One" panose="00000500000000000000" charset="0"/>
              <a:cs typeface="Calibri" panose="020F05020202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33557" y="1148889"/>
            <a:ext cx="1588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ea typeface="#9Slide02 Noi dung dai" panose="02000000000000000000" pitchFamily="2" charset="0"/>
                <a:cs typeface="Calibri" panose="020F0502020204030204" pitchFamily="34" charset="0"/>
              </a:rPr>
              <a:t>1.1. Đặt vấn đề</a:t>
            </a:r>
          </a:p>
        </p:txBody>
      </p:sp>
    </p:spTree>
    <p:extLst>
      <p:ext uri="{BB962C8B-B14F-4D97-AF65-F5344CB8AC3E}">
        <p14:creationId xmlns:p14="http://schemas.microsoft.com/office/powerpoint/2010/main" val="269249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>
            <a:extLst>
              <a:ext uri="{FF2B5EF4-FFF2-40B4-BE49-F238E27FC236}">
                <a16:creationId xmlns:a16="http://schemas.microsoft.com/office/drawing/2014/main" id="{49E215D4-3706-44AC-BD18-D4A274A2C5ED}"/>
              </a:ext>
            </a:extLst>
          </p:cNvPr>
          <p:cNvGrpSpPr/>
          <p:nvPr/>
        </p:nvGrpSpPr>
        <p:grpSpPr>
          <a:xfrm>
            <a:off x="1295636" y="160276"/>
            <a:ext cx="673867" cy="710192"/>
            <a:chOff x="2976563" y="2591866"/>
            <a:chExt cx="885825" cy="933450"/>
          </a:xfrm>
        </p:grpSpPr>
        <p:sp>
          <p:nvSpPr>
            <p:cNvPr id="3" name="矩形 150">
              <a:extLst>
                <a:ext uri="{FF2B5EF4-FFF2-40B4-BE49-F238E27FC236}">
                  <a16:creationId xmlns:a16="http://schemas.microsoft.com/office/drawing/2014/main" id="{FEE4E64A-5F9E-4D25-BEC7-E1AD1FF48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563" y="2591866"/>
              <a:ext cx="885825" cy="9334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lIns="68556" tIns="34278" rIns="68556" bIns="34278" anchor="ctr"/>
            <a:lstStyle/>
            <a:p>
              <a:pPr algn="ctr"/>
              <a:endParaRPr lang="zh-CN" altLang="zh-CN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Yeseva One" panose="00000500000000000000" charset="0"/>
              </a:endParaRPr>
            </a:p>
          </p:txBody>
        </p:sp>
        <p:sp>
          <p:nvSpPr>
            <p:cNvPr id="4" name="文本框 19">
              <a:extLst>
                <a:ext uri="{FF2B5EF4-FFF2-40B4-BE49-F238E27FC236}">
                  <a16:creationId xmlns:a16="http://schemas.microsoft.com/office/drawing/2014/main" id="{466F8D4A-56EE-42AE-96B3-B8C3F1F07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8322" y="2876426"/>
              <a:ext cx="586586" cy="576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56" tIns="34278" rIns="68556" bIns="34278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Calibri" panose="020F0502020204030204" pitchFamily="34" charset="0"/>
                  <a:ea typeface="Yeseva One" panose="00000500000000000000" charset="0"/>
                  <a:cs typeface="Calibri" panose="020F0502020204030204" pitchFamily="34" charset="0"/>
                  <a:sym typeface="Yeseva One" panose="00000500000000000000" charset="0"/>
                </a:rPr>
                <a:t>04</a:t>
              </a:r>
              <a:endParaRPr lang="zh-CN" altLang="en-US" sz="2400" b="1" dirty="0">
                <a:solidFill>
                  <a:schemeClr val="bg1"/>
                </a:solidFill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Yeseva One" panose="00000500000000000000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A7E2645-8C1A-4852-A861-FE3E05B35A83}"/>
              </a:ext>
            </a:extLst>
          </p:cNvPr>
          <p:cNvSpPr txBox="1"/>
          <p:nvPr/>
        </p:nvSpPr>
        <p:spPr>
          <a:xfrm>
            <a:off x="2091182" y="358454"/>
            <a:ext cx="1891836" cy="461651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accent1"/>
                </a:solidFill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</a:rPr>
              <a:t>Thực Nghiệm</a:t>
            </a:r>
            <a:endParaRPr lang="zh-CN" altLang="en-US" sz="2400" b="1" dirty="0">
              <a:solidFill>
                <a:schemeClr val="accent1"/>
              </a:solidFill>
              <a:latin typeface="Calibri" panose="020F0502020204030204" pitchFamily="34" charset="0"/>
              <a:ea typeface="Yeseva One" panose="00000500000000000000" charset="0"/>
              <a:cs typeface="Calibri" panose="020F0502020204030204" pitchFamily="34" charset="0"/>
            </a:endParaRPr>
          </a:p>
        </p:txBody>
      </p:sp>
      <p:sp>
        <p:nvSpPr>
          <p:cNvPr id="6" name="TextBox 308">
            <a:extLst>
              <a:ext uri="{FF2B5EF4-FFF2-40B4-BE49-F238E27FC236}">
                <a16:creationId xmlns:a16="http://schemas.microsoft.com/office/drawing/2014/main" id="{60E36600-134C-45F5-911A-D2E4B311057D}"/>
              </a:ext>
            </a:extLst>
          </p:cNvPr>
          <p:cNvSpPr txBox="1"/>
          <p:nvPr/>
        </p:nvSpPr>
        <p:spPr>
          <a:xfrm>
            <a:off x="45955" y="523825"/>
            <a:ext cx="1258650" cy="461651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</a:rPr>
              <a:t>Chương</a:t>
            </a:r>
            <a:endParaRPr lang="zh-CN" altLang="en-US" sz="2400" b="1" dirty="0">
              <a:solidFill>
                <a:schemeClr val="accent1"/>
              </a:solidFill>
              <a:latin typeface="Calibri" panose="020F0502020204030204" pitchFamily="34" charset="0"/>
              <a:ea typeface="Yeseva One" panose="00000500000000000000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081465-F15A-4AAA-9786-03DC93BBAD38}"/>
              </a:ext>
            </a:extLst>
          </p:cNvPr>
          <p:cNvSpPr txBox="1"/>
          <p:nvPr/>
        </p:nvSpPr>
        <p:spPr>
          <a:xfrm>
            <a:off x="220179" y="1212448"/>
            <a:ext cx="4114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Mô tả việc thiết kế phần cứng và hoạt động trong thực tế</a:t>
            </a:r>
          </a:p>
        </p:txBody>
      </p:sp>
      <p:pic>
        <p:nvPicPr>
          <p:cNvPr id="8" name="video-1648011652">
            <a:hlinkClick r:id="" action="ppaction://media"/>
            <a:extLst>
              <a:ext uri="{FF2B5EF4-FFF2-40B4-BE49-F238E27FC236}">
                <a16:creationId xmlns:a16="http://schemas.microsoft.com/office/drawing/2014/main" id="{04D6DDA8-D0B9-4C9C-AB78-6B056A9F7A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53785" y="2022794"/>
            <a:ext cx="5475839" cy="314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17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8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>
            <a:extLst>
              <a:ext uri="{FF2B5EF4-FFF2-40B4-BE49-F238E27FC236}">
                <a16:creationId xmlns:a16="http://schemas.microsoft.com/office/drawing/2014/main" id="{05DA47F7-3E86-4039-9CE4-F3C5366F4C65}"/>
              </a:ext>
            </a:extLst>
          </p:cNvPr>
          <p:cNvGrpSpPr/>
          <p:nvPr/>
        </p:nvGrpSpPr>
        <p:grpSpPr>
          <a:xfrm>
            <a:off x="1295636" y="160276"/>
            <a:ext cx="673867" cy="710192"/>
            <a:chOff x="2976563" y="2591866"/>
            <a:chExt cx="885825" cy="933450"/>
          </a:xfrm>
        </p:grpSpPr>
        <p:sp>
          <p:nvSpPr>
            <p:cNvPr id="3" name="矩形 150">
              <a:extLst>
                <a:ext uri="{FF2B5EF4-FFF2-40B4-BE49-F238E27FC236}">
                  <a16:creationId xmlns:a16="http://schemas.microsoft.com/office/drawing/2014/main" id="{27D225D5-A26D-4060-8B18-6A6C8ECE0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563" y="2591866"/>
              <a:ext cx="885825" cy="9334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lIns="68556" tIns="34278" rIns="68556" bIns="34278" anchor="ctr"/>
            <a:lstStyle/>
            <a:p>
              <a:pPr algn="ctr"/>
              <a:endParaRPr lang="zh-CN" altLang="zh-CN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  <a:sym typeface="Yeseva One" panose="00000500000000000000" charset="0"/>
              </a:endParaRPr>
            </a:p>
          </p:txBody>
        </p:sp>
        <p:sp>
          <p:nvSpPr>
            <p:cNvPr id="4" name="文本框 19">
              <a:extLst>
                <a:ext uri="{FF2B5EF4-FFF2-40B4-BE49-F238E27FC236}">
                  <a16:creationId xmlns:a16="http://schemas.microsoft.com/office/drawing/2014/main" id="{DE048D22-4EA9-47ED-B763-AF4911315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8322" y="2876426"/>
              <a:ext cx="586586" cy="576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56" tIns="34278" rIns="68556" bIns="34278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Calibri" panose="020F0502020204030204" pitchFamily="34" charset="0"/>
                  <a:ea typeface="Yeseva One" panose="00000500000000000000" charset="0"/>
                  <a:cs typeface="Calibri" panose="020F0502020204030204" pitchFamily="34" charset="0"/>
                  <a:sym typeface="Yeseva One" panose="00000500000000000000" charset="0"/>
                </a:rPr>
                <a:t>04</a:t>
              </a:r>
              <a:endParaRPr lang="zh-CN" altLang="en-US" sz="2400" b="1" dirty="0">
                <a:solidFill>
                  <a:schemeClr val="bg1"/>
                </a:solidFill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Yeseva One" panose="00000500000000000000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EFED26C-EE5C-4BCD-BC17-39AE6C73FC61}"/>
              </a:ext>
            </a:extLst>
          </p:cNvPr>
          <p:cNvSpPr txBox="1"/>
          <p:nvPr/>
        </p:nvSpPr>
        <p:spPr>
          <a:xfrm>
            <a:off x="2091182" y="358454"/>
            <a:ext cx="1891836" cy="461651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accent1"/>
                </a:solidFill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</a:rPr>
              <a:t>Thực Nghiệm</a:t>
            </a:r>
            <a:endParaRPr lang="zh-CN" altLang="en-US" sz="2400" b="1" dirty="0">
              <a:solidFill>
                <a:schemeClr val="accent1"/>
              </a:solidFill>
              <a:latin typeface="Calibri" panose="020F0502020204030204" pitchFamily="34" charset="0"/>
              <a:ea typeface="Yeseva One" panose="00000500000000000000" charset="0"/>
              <a:cs typeface="Calibri" panose="020F0502020204030204" pitchFamily="34" charset="0"/>
            </a:endParaRPr>
          </a:p>
        </p:txBody>
      </p:sp>
      <p:sp>
        <p:nvSpPr>
          <p:cNvPr id="6" name="TextBox 308">
            <a:extLst>
              <a:ext uri="{FF2B5EF4-FFF2-40B4-BE49-F238E27FC236}">
                <a16:creationId xmlns:a16="http://schemas.microsoft.com/office/drawing/2014/main" id="{8B267CF0-F0A7-4394-8BEB-93B8AE6CCFBB}"/>
              </a:ext>
            </a:extLst>
          </p:cNvPr>
          <p:cNvSpPr txBox="1"/>
          <p:nvPr/>
        </p:nvSpPr>
        <p:spPr>
          <a:xfrm>
            <a:off x="45955" y="523825"/>
            <a:ext cx="1258650" cy="461651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</a:rPr>
              <a:t>Chương</a:t>
            </a:r>
            <a:endParaRPr lang="zh-CN" altLang="en-US" sz="2400" b="1" dirty="0">
              <a:solidFill>
                <a:schemeClr val="accent1"/>
              </a:solidFill>
              <a:latin typeface="Calibri" panose="020F0502020204030204" pitchFamily="34" charset="0"/>
              <a:ea typeface="Yeseva One" panose="00000500000000000000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DE4106-1A0C-41CE-9D72-36BFCCBAF203}"/>
              </a:ext>
            </a:extLst>
          </p:cNvPr>
          <p:cNvSpPr txBox="1"/>
          <p:nvPr/>
        </p:nvSpPr>
        <p:spPr>
          <a:xfrm>
            <a:off x="220179" y="1212448"/>
            <a:ext cx="4114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Mô tả việc thiết kế phần cứng và hoạt động trong thực tế</a:t>
            </a:r>
          </a:p>
        </p:txBody>
      </p:sp>
      <p:pic>
        <p:nvPicPr>
          <p:cNvPr id="8" name="video-1648013486">
            <a:hlinkClick r:id="" action="ppaction://media"/>
            <a:extLst>
              <a:ext uri="{FF2B5EF4-FFF2-40B4-BE49-F238E27FC236}">
                <a16:creationId xmlns:a16="http://schemas.microsoft.com/office/drawing/2014/main" id="{420AA8FF-B8E9-4A80-B0A4-3749E31E7E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49838" y="2043445"/>
            <a:ext cx="5394162" cy="310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8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010A574-F196-4A9B-A5D6-6A17A49443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734290"/>
              </p:ext>
            </p:extLst>
          </p:nvPr>
        </p:nvGraphicFramePr>
        <p:xfrm>
          <a:off x="1524000" y="907574"/>
          <a:ext cx="6096000" cy="33299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78867867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92023237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vi-VN" sz="1050" b="0" i="0" dirty="0">
                          <a:solidFill>
                            <a:schemeClr val="bg1"/>
                          </a:solidFill>
                          <a:effectLst/>
                          <a:latin typeface="Segoe UI Historic" panose="020B0502040204020203" pitchFamily="34" charset="0"/>
                        </a:rPr>
                        <a:t>Tài liệu tham khảo: 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98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sz="1050" b="0" i="0" dirty="0">
                          <a:solidFill>
                            <a:schemeClr val="tx1"/>
                          </a:solidFill>
                          <a:effectLst/>
                          <a:latin typeface="Segoe UI Historic" panose="020B0502040204020203" pitchFamily="34" charset="0"/>
                        </a:rPr>
                        <a:t>Thư viện API của Arduino 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050" b="0" i="0" u="sng" dirty="0">
                          <a:solidFill>
                            <a:srgbClr val="E4E6EB"/>
                          </a:solidFill>
                          <a:effectLst/>
                          <a:latin typeface="inherit"/>
                          <a:hlinkClick r:id="rId2"/>
                        </a:rPr>
                        <a:t>https://www.arduino.cc/reference/en/</a:t>
                      </a:r>
                      <a:r>
                        <a:rPr lang="vi-VN" sz="1050" b="0" i="0" dirty="0">
                          <a:solidFill>
                            <a:srgbClr val="E4E6EB"/>
                          </a:solidFill>
                          <a:effectLst/>
                          <a:latin typeface="Segoe UI Historic" panose="020B0502040204020203" pitchFamily="34" charset="0"/>
                        </a:rPr>
                        <a:t> 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194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sz="1050" b="0" i="0" dirty="0">
                          <a:solidFill>
                            <a:schemeClr val="tx1"/>
                          </a:solidFill>
                          <a:effectLst/>
                          <a:latin typeface="Segoe UI Historic" panose="020B0502040204020203" pitchFamily="34" charset="0"/>
                        </a:rPr>
                        <a:t>Thư viện API của FreeRTOS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050" b="0" i="0" u="sng" dirty="0">
                          <a:solidFill>
                            <a:srgbClr val="E4E6EB"/>
                          </a:solidFill>
                          <a:effectLst/>
                          <a:latin typeface="inherit"/>
                          <a:hlinkClick r:id="rId3"/>
                        </a:rPr>
                        <a:t>https://freertos.org/a00106.html</a:t>
                      </a:r>
                      <a:r>
                        <a:rPr lang="vi-VN" sz="1050" b="0" i="0" dirty="0">
                          <a:solidFill>
                            <a:srgbClr val="E4E6EB"/>
                          </a:solidFill>
                          <a:effectLst/>
                          <a:latin typeface="Segoe UI Historic" panose="020B0502040204020203" pitchFamily="34" charset="0"/>
                        </a:rPr>
                        <a:t> 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64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sz="1050" b="0" i="0" dirty="0">
                          <a:solidFill>
                            <a:schemeClr val="tx1"/>
                          </a:solidFill>
                          <a:effectLst/>
                          <a:latin typeface="Segoe UI Historic" panose="020B0502040204020203" pitchFamily="34" charset="0"/>
                        </a:rPr>
                        <a:t>Cảm biến hồng ngoại HC – SR501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050" b="0" i="0" u="sng" dirty="0">
                          <a:solidFill>
                            <a:srgbClr val="E4E6EB"/>
                          </a:solidFill>
                          <a:effectLst/>
                          <a:latin typeface="inherit"/>
                          <a:hlinkClick r:id="rId4"/>
                        </a:rPr>
                        <a:t>https://datasheetspdf.com/pdf/775434/ETC/HC-SR501/1</a:t>
                      </a:r>
                      <a:r>
                        <a:rPr lang="vi-VN" sz="1050" b="0" i="0" dirty="0">
                          <a:solidFill>
                            <a:srgbClr val="E4E6EB"/>
                          </a:solidFill>
                          <a:effectLst/>
                          <a:latin typeface="Segoe UI Historic" panose="020B0502040204020203" pitchFamily="34" charset="0"/>
                        </a:rPr>
                        <a:t> 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470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sz="1050" b="0" i="0" dirty="0">
                          <a:solidFill>
                            <a:schemeClr val="tx1"/>
                          </a:solidFill>
                          <a:effectLst/>
                          <a:latin typeface="Segoe UI Historic" panose="020B0502040204020203" pitchFamily="34" charset="0"/>
                        </a:rPr>
                        <a:t>Cảm biến siêu âm HC – SR04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050" b="0" i="0" u="sng" dirty="0">
                          <a:solidFill>
                            <a:srgbClr val="E4E6EB"/>
                          </a:solidFill>
                          <a:effectLst/>
                          <a:latin typeface="inherit"/>
                          <a:hlinkClick r:id="rId5"/>
                        </a:rPr>
                        <a:t>https://datasheetspdf.com/pdf/1380136/ETC/HC-SR04/1</a:t>
                      </a:r>
                      <a:r>
                        <a:rPr lang="vi-VN" sz="1050" b="0" i="0" dirty="0">
                          <a:solidFill>
                            <a:srgbClr val="E4E6EB"/>
                          </a:solidFill>
                          <a:effectLst/>
                          <a:latin typeface="Segoe UI Historic" panose="020B0502040204020203" pitchFamily="34" charset="0"/>
                        </a:rPr>
                        <a:t> 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11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sz="1050" b="0" i="0" dirty="0">
                          <a:solidFill>
                            <a:schemeClr val="tx1"/>
                          </a:solidFill>
                          <a:effectLst/>
                          <a:latin typeface="Segoe UI Historic" panose="020B0502040204020203" pitchFamily="34" charset="0"/>
                        </a:rPr>
                        <a:t>Relay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050" b="0" i="0" u="sng" dirty="0">
                          <a:solidFill>
                            <a:srgbClr val="E4E6EB"/>
                          </a:solidFill>
                          <a:effectLst/>
                          <a:latin typeface="inherit"/>
                          <a:hlinkClick r:id="rId6"/>
                        </a:rPr>
                        <a:t>http://arduino.vn/bai-viet/302-module-relay-cach-su-dung-ro-le-va-nhung-ung-dung-hay-cua-no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066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sz="1050" b="0" i="0" dirty="0">
                          <a:solidFill>
                            <a:schemeClr val="tx1"/>
                          </a:solidFill>
                          <a:effectLst/>
                          <a:latin typeface="Segoe UI Historic" panose="020B0502040204020203" pitchFamily="34" charset="0"/>
                        </a:rPr>
                        <a:t>74HC595 &amp; LED 7 đoạn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050" b="0" i="0" u="sng" dirty="0">
                          <a:solidFill>
                            <a:srgbClr val="E4E6EB"/>
                          </a:solidFill>
                          <a:effectLst/>
                          <a:latin typeface="inherit"/>
                          <a:hlinkClick r:id="rId7"/>
                        </a:rPr>
                        <a:t>https://create.arduino.cc/projecthub/akarsh98/controlling-7-segment-display-using-arduino-and-74hc595-52f09c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146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sz="1050" b="0" i="0" dirty="0">
                          <a:solidFill>
                            <a:schemeClr val="tx1"/>
                          </a:solidFill>
                          <a:effectLst/>
                          <a:latin typeface="Segoe UI Historic" panose="020B0502040204020203" pitchFamily="34" charset="0"/>
                        </a:rPr>
                        <a:t>ISR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050" b="0" i="0" u="sng" dirty="0">
                          <a:solidFill>
                            <a:srgbClr val="E4E6EB"/>
                          </a:solidFill>
                          <a:effectLst/>
                          <a:latin typeface="inherit"/>
                          <a:hlinkClick r:id="rId8"/>
                        </a:rPr>
                        <a:t>https://www.arduino.cc/en/Reference/AttachInterrupt&amp;usg=ALkJrhhWYHEj0DN1X7n1tI6tN5s4jxNe9A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546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734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 advClick="0" advTm="0">
        <p:random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Half Frame 1"/>
          <p:cNvSpPr/>
          <p:nvPr/>
        </p:nvSpPr>
        <p:spPr>
          <a:xfrm>
            <a:off x="4502947" y="1778131"/>
            <a:ext cx="650562" cy="650562"/>
          </a:xfrm>
          <a:prstGeom prst="halfFrame">
            <a:avLst>
              <a:gd name="adj1" fmla="val 14147"/>
              <a:gd name="adj2" fmla="val 124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22">
              <a:solidFill>
                <a:schemeClr val="tx1"/>
              </a:solidFill>
            </a:endParaRPr>
          </a:p>
        </p:txBody>
      </p:sp>
      <p:sp>
        <p:nvSpPr>
          <p:cNvPr id="23" name="Half Frame 6"/>
          <p:cNvSpPr/>
          <p:nvPr/>
        </p:nvSpPr>
        <p:spPr>
          <a:xfrm rot="16200000" flipV="1">
            <a:off x="7898291" y="3213266"/>
            <a:ext cx="564989" cy="564989"/>
          </a:xfrm>
          <a:prstGeom prst="halfFrame">
            <a:avLst>
              <a:gd name="adj1" fmla="val 14147"/>
              <a:gd name="adj2" fmla="val 124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22">
              <a:solidFill>
                <a:schemeClr val="tx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828228" y="1963698"/>
            <a:ext cx="3387330" cy="15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129" spc="213" dirty="0" err="1">
                <a:solidFill>
                  <a:schemeClr val="bg1"/>
                </a:solidFill>
                <a:ea typeface="方正尚酷简体" panose="02000000000000000000" pitchFamily="65" charset="-122"/>
                <a:cs typeface="+mn-ea"/>
                <a:sym typeface="+mn-lt"/>
              </a:rPr>
              <a:t>Cảm</a:t>
            </a:r>
            <a:r>
              <a:rPr lang="en-US" altLang="zh-CN" sz="3129" spc="213" dirty="0">
                <a:solidFill>
                  <a:schemeClr val="bg1"/>
                </a:solidFill>
                <a:ea typeface="方正尚酷简体" panose="02000000000000000000" pitchFamily="65" charset="-122"/>
                <a:cs typeface="+mn-ea"/>
                <a:sym typeface="+mn-lt"/>
              </a:rPr>
              <a:t> </a:t>
            </a:r>
            <a:r>
              <a:rPr lang="en-US" altLang="zh-CN" sz="3129" spc="213" dirty="0" err="1">
                <a:solidFill>
                  <a:schemeClr val="bg1"/>
                </a:solidFill>
                <a:ea typeface="方正尚酷简体" panose="02000000000000000000" pitchFamily="65" charset="-122"/>
                <a:cs typeface="+mn-ea"/>
                <a:sym typeface="+mn-lt"/>
              </a:rPr>
              <a:t>ơn</a:t>
            </a:r>
            <a:r>
              <a:rPr lang="en-US" altLang="zh-CN" sz="3129" spc="213" dirty="0">
                <a:solidFill>
                  <a:schemeClr val="bg1"/>
                </a:solidFill>
                <a:ea typeface="方正尚酷简体" panose="02000000000000000000" pitchFamily="65" charset="-122"/>
                <a:cs typeface="+mn-ea"/>
                <a:sym typeface="+mn-lt"/>
              </a:rPr>
              <a:t> </a:t>
            </a:r>
            <a:r>
              <a:rPr lang="en-US" altLang="zh-CN" sz="3129" spc="213" dirty="0" err="1">
                <a:solidFill>
                  <a:schemeClr val="bg1"/>
                </a:solidFill>
                <a:ea typeface="方正尚酷简体" panose="02000000000000000000" pitchFamily="65" charset="-122"/>
                <a:cs typeface="+mn-ea"/>
                <a:sym typeface="+mn-lt"/>
              </a:rPr>
              <a:t>thầy</a:t>
            </a:r>
            <a:r>
              <a:rPr lang="en-US" altLang="zh-CN" sz="3129" spc="213" dirty="0">
                <a:solidFill>
                  <a:schemeClr val="bg1"/>
                </a:solidFill>
                <a:ea typeface="方正尚酷简体" panose="02000000000000000000" pitchFamily="65" charset="-122"/>
                <a:cs typeface="+mn-ea"/>
                <a:sym typeface="+mn-lt"/>
              </a:rPr>
              <a:t> </a:t>
            </a:r>
            <a:r>
              <a:rPr lang="en-US" altLang="zh-CN" sz="3129" spc="213" dirty="0" err="1">
                <a:solidFill>
                  <a:schemeClr val="bg1"/>
                </a:solidFill>
                <a:ea typeface="方正尚酷简体" panose="02000000000000000000" pitchFamily="65" charset="-122"/>
                <a:cs typeface="+mn-ea"/>
                <a:sym typeface="+mn-lt"/>
              </a:rPr>
              <a:t>cô</a:t>
            </a:r>
            <a:r>
              <a:rPr lang="en-US" altLang="zh-CN" sz="3129" spc="213" dirty="0">
                <a:solidFill>
                  <a:schemeClr val="bg1"/>
                </a:solidFill>
                <a:ea typeface="方正尚酷简体" panose="02000000000000000000" pitchFamily="65" charset="-122"/>
                <a:cs typeface="+mn-ea"/>
                <a:sym typeface="+mn-lt"/>
              </a:rPr>
              <a:t> </a:t>
            </a:r>
            <a:r>
              <a:rPr lang="en-US" altLang="zh-CN" sz="3129" spc="213" dirty="0" err="1">
                <a:solidFill>
                  <a:schemeClr val="bg1"/>
                </a:solidFill>
                <a:ea typeface="方正尚酷简体" panose="02000000000000000000" pitchFamily="65" charset="-122"/>
                <a:cs typeface="+mn-ea"/>
                <a:sym typeface="+mn-lt"/>
              </a:rPr>
              <a:t>và</a:t>
            </a:r>
            <a:r>
              <a:rPr lang="en-US" altLang="zh-CN" sz="3129" spc="213" dirty="0">
                <a:solidFill>
                  <a:schemeClr val="bg1"/>
                </a:solidFill>
                <a:ea typeface="方正尚酷简体" panose="02000000000000000000" pitchFamily="65" charset="-122"/>
                <a:cs typeface="+mn-ea"/>
                <a:sym typeface="+mn-lt"/>
              </a:rPr>
              <a:t> </a:t>
            </a:r>
            <a:r>
              <a:rPr lang="en-US" altLang="zh-CN" sz="3129" spc="213" dirty="0" err="1">
                <a:solidFill>
                  <a:schemeClr val="bg1"/>
                </a:solidFill>
                <a:ea typeface="方正尚酷简体" panose="02000000000000000000" pitchFamily="65" charset="-122"/>
                <a:cs typeface="+mn-ea"/>
                <a:sym typeface="+mn-lt"/>
              </a:rPr>
              <a:t>các</a:t>
            </a:r>
            <a:r>
              <a:rPr lang="en-US" altLang="zh-CN" sz="3129" spc="213" dirty="0">
                <a:solidFill>
                  <a:schemeClr val="bg1"/>
                </a:solidFill>
                <a:ea typeface="方正尚酷简体" panose="02000000000000000000" pitchFamily="65" charset="-122"/>
                <a:cs typeface="+mn-ea"/>
                <a:sym typeface="+mn-lt"/>
              </a:rPr>
              <a:t> </a:t>
            </a:r>
            <a:r>
              <a:rPr lang="en-US" altLang="zh-CN" sz="3129" spc="213" dirty="0" err="1">
                <a:solidFill>
                  <a:schemeClr val="bg1"/>
                </a:solidFill>
                <a:ea typeface="方正尚酷简体" panose="02000000000000000000" pitchFamily="65" charset="-122"/>
                <a:cs typeface="+mn-ea"/>
                <a:sym typeface="+mn-lt"/>
              </a:rPr>
              <a:t>bạn</a:t>
            </a:r>
            <a:r>
              <a:rPr lang="en-US" altLang="zh-CN" sz="3129" spc="213" dirty="0">
                <a:solidFill>
                  <a:schemeClr val="bg1"/>
                </a:solidFill>
                <a:ea typeface="方正尚酷简体" panose="02000000000000000000" pitchFamily="65" charset="-122"/>
                <a:cs typeface="+mn-ea"/>
                <a:sym typeface="+mn-lt"/>
              </a:rPr>
              <a:t> </a:t>
            </a:r>
            <a:r>
              <a:rPr lang="en-US" altLang="zh-CN" sz="3129" spc="213" dirty="0" err="1">
                <a:solidFill>
                  <a:schemeClr val="bg1"/>
                </a:solidFill>
                <a:ea typeface="方正尚酷简体" panose="02000000000000000000" pitchFamily="65" charset="-122"/>
                <a:cs typeface="+mn-ea"/>
                <a:sym typeface="+mn-lt"/>
              </a:rPr>
              <a:t>đã</a:t>
            </a:r>
            <a:r>
              <a:rPr lang="en-US" altLang="zh-CN" sz="3129" spc="213" dirty="0">
                <a:solidFill>
                  <a:schemeClr val="bg1"/>
                </a:solidFill>
                <a:ea typeface="方正尚酷简体" panose="02000000000000000000" pitchFamily="65" charset="-122"/>
                <a:cs typeface="+mn-ea"/>
                <a:sym typeface="+mn-lt"/>
              </a:rPr>
              <a:t> </a:t>
            </a:r>
            <a:r>
              <a:rPr lang="en-US" altLang="zh-CN" sz="3129" spc="213" dirty="0" err="1">
                <a:solidFill>
                  <a:schemeClr val="bg1"/>
                </a:solidFill>
                <a:ea typeface="方正尚酷简体" panose="02000000000000000000" pitchFamily="65" charset="-122"/>
                <a:cs typeface="+mn-ea"/>
                <a:sym typeface="+mn-lt"/>
              </a:rPr>
              <a:t>lắng</a:t>
            </a:r>
            <a:r>
              <a:rPr lang="en-US" altLang="zh-CN" sz="3129" spc="213" dirty="0">
                <a:solidFill>
                  <a:schemeClr val="bg1"/>
                </a:solidFill>
                <a:ea typeface="方正尚酷简体" panose="02000000000000000000" pitchFamily="65" charset="-122"/>
                <a:cs typeface="+mn-ea"/>
                <a:sym typeface="+mn-lt"/>
              </a:rPr>
              <a:t> </a:t>
            </a:r>
            <a:r>
              <a:rPr lang="en-US" altLang="zh-CN" sz="3129" spc="213" dirty="0" err="1">
                <a:solidFill>
                  <a:schemeClr val="bg1"/>
                </a:solidFill>
                <a:ea typeface="方正尚酷简体" panose="02000000000000000000" pitchFamily="65" charset="-122"/>
                <a:cs typeface="+mn-ea"/>
                <a:sym typeface="+mn-lt"/>
              </a:rPr>
              <a:t>nghe</a:t>
            </a:r>
            <a:endParaRPr lang="zh-CN" altLang="en-US" sz="3129" spc="213" dirty="0">
              <a:solidFill>
                <a:schemeClr val="bg1"/>
              </a:solidFill>
              <a:ea typeface="方正尚酷简体" panose="02000000000000000000" pitchFamily="65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414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15516" y="520316"/>
            <a:ext cx="1588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ea typeface="#9Slide02 Noi dung dai" panose="02000000000000000000" pitchFamily="2" charset="0"/>
                <a:cs typeface="Calibri" panose="020F0502020204030204" pitchFamily="34" charset="0"/>
              </a:rPr>
              <a:t>1.1. Đặt vấn đề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980" y="959977"/>
            <a:ext cx="3564396" cy="22745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4" descr="Báo Đà Nẵng điện tử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980" y="2721703"/>
            <a:ext cx="3564396" cy="2159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/>
          <p:cNvSpPr txBox="1"/>
          <p:nvPr/>
        </p:nvSpPr>
        <p:spPr>
          <a:xfrm>
            <a:off x="502990" y="1960476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Mọi người đều phải tiếp xúc với vòi bơm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2990" y="3031304"/>
            <a:ext cx="4140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Cần nhân viên trực để xịt dung dịch sát khuẩn</a:t>
            </a:r>
          </a:p>
        </p:txBody>
      </p:sp>
    </p:spTree>
    <p:extLst>
      <p:ext uri="{BB962C8B-B14F-4D97-AF65-F5344CB8AC3E}">
        <p14:creationId xmlns:p14="http://schemas.microsoft.com/office/powerpoint/2010/main" val="289105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7524" y="592324"/>
            <a:ext cx="1653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ea typeface="#9Slide02 Noi dung dai" panose="02000000000000000000" pitchFamily="2" charset="0"/>
                <a:cs typeface="Calibri" panose="020F0502020204030204" pitchFamily="34" charset="0"/>
              </a:rPr>
              <a:t>1.1. Đặt vấn đề</a:t>
            </a:r>
          </a:p>
        </p:txBody>
      </p:sp>
      <p:pic>
        <p:nvPicPr>
          <p:cNvPr id="5128" name="Picture 8" descr="Combo máy rửa tay tự động không tiếp xúc DIY Non-contact Handwashing –  Hshop.v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082940"/>
            <a:ext cx="3726390" cy="251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735796" y="1333245"/>
            <a:ext cx="31422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Robot xịt nước sát khuẩn tay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8" t="12984" b="24253"/>
          <a:stretch/>
        </p:blipFill>
        <p:spPr>
          <a:xfrm>
            <a:off x="5652120" y="1775878"/>
            <a:ext cx="2356520" cy="313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0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reeform 74"/>
          <p:cNvSpPr/>
          <p:nvPr/>
        </p:nvSpPr>
        <p:spPr bwMode="auto">
          <a:xfrm>
            <a:off x="2735796" y="2824572"/>
            <a:ext cx="509849" cy="377139"/>
          </a:xfrm>
          <a:custGeom>
            <a:avLst/>
            <a:gdLst>
              <a:gd name="T0" fmla="*/ 283 w 344"/>
              <a:gd name="T1" fmla="*/ 254 h 254"/>
              <a:gd name="T2" fmla="*/ 255 w 344"/>
              <a:gd name="T3" fmla="*/ 246 h 254"/>
              <a:gd name="T4" fmla="*/ 33 w 344"/>
              <a:gd name="T5" fmla="*/ 106 h 254"/>
              <a:gd name="T6" fmla="*/ 16 w 344"/>
              <a:gd name="T7" fmla="*/ 32 h 254"/>
              <a:gd name="T8" fmla="*/ 89 w 344"/>
              <a:gd name="T9" fmla="*/ 16 h 254"/>
              <a:gd name="T10" fmla="*/ 312 w 344"/>
              <a:gd name="T11" fmla="*/ 156 h 254"/>
              <a:gd name="T12" fmla="*/ 328 w 344"/>
              <a:gd name="T13" fmla="*/ 229 h 254"/>
              <a:gd name="T14" fmla="*/ 283 w 344"/>
              <a:gd name="T15" fmla="*/ 254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44" h="254">
                <a:moveTo>
                  <a:pt x="283" y="254"/>
                </a:moveTo>
                <a:cubicBezTo>
                  <a:pt x="274" y="254"/>
                  <a:pt x="264" y="251"/>
                  <a:pt x="255" y="246"/>
                </a:cubicBezTo>
                <a:cubicBezTo>
                  <a:pt x="33" y="106"/>
                  <a:pt x="33" y="106"/>
                  <a:pt x="33" y="106"/>
                </a:cubicBezTo>
                <a:cubicBezTo>
                  <a:pt x="8" y="90"/>
                  <a:pt x="0" y="57"/>
                  <a:pt x="16" y="32"/>
                </a:cubicBezTo>
                <a:cubicBezTo>
                  <a:pt x="31" y="8"/>
                  <a:pt x="64" y="0"/>
                  <a:pt x="89" y="16"/>
                </a:cubicBezTo>
                <a:cubicBezTo>
                  <a:pt x="312" y="156"/>
                  <a:pt x="312" y="156"/>
                  <a:pt x="312" y="156"/>
                </a:cubicBezTo>
                <a:cubicBezTo>
                  <a:pt x="337" y="171"/>
                  <a:pt x="344" y="204"/>
                  <a:pt x="328" y="229"/>
                </a:cubicBezTo>
                <a:cubicBezTo>
                  <a:pt x="318" y="245"/>
                  <a:pt x="301" y="254"/>
                  <a:pt x="283" y="25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59552" tIns="29776" rIns="59552" bIns="29776" numCol="1" anchor="t" anchorCtr="0" compatLnSpc="1"/>
          <a:lstStyle/>
          <a:p>
            <a:pPr>
              <a:lnSpc>
                <a:spcPct val="120000"/>
              </a:lnSpc>
            </a:pPr>
            <a:endParaRPr lang="en-US" sz="1100" dirty="0">
              <a:latin typeface="Calibri" panose="020F0502020204030204" pitchFamily="34" charset="0"/>
              <a:ea typeface="Yeseva One" panose="00000500000000000000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76" name="Freeform 75"/>
          <p:cNvSpPr/>
          <p:nvPr/>
        </p:nvSpPr>
        <p:spPr bwMode="auto">
          <a:xfrm>
            <a:off x="2904328" y="2025174"/>
            <a:ext cx="554961" cy="243480"/>
          </a:xfrm>
          <a:custGeom>
            <a:avLst/>
            <a:gdLst>
              <a:gd name="T0" fmla="*/ 58 w 374"/>
              <a:gd name="T1" fmla="*/ 164 h 164"/>
              <a:gd name="T2" fmla="*/ 6 w 374"/>
              <a:gd name="T3" fmla="*/ 121 h 164"/>
              <a:gd name="T4" fmla="*/ 48 w 374"/>
              <a:gd name="T5" fmla="*/ 58 h 164"/>
              <a:gd name="T6" fmla="*/ 305 w 374"/>
              <a:gd name="T7" fmla="*/ 6 h 164"/>
              <a:gd name="T8" fmla="*/ 368 w 374"/>
              <a:gd name="T9" fmla="*/ 48 h 164"/>
              <a:gd name="T10" fmla="*/ 326 w 374"/>
              <a:gd name="T11" fmla="*/ 110 h 164"/>
              <a:gd name="T12" fmla="*/ 69 w 374"/>
              <a:gd name="T13" fmla="*/ 163 h 164"/>
              <a:gd name="T14" fmla="*/ 58 w 374"/>
              <a:gd name="T15" fmla="*/ 1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74" h="164">
                <a:moveTo>
                  <a:pt x="58" y="164"/>
                </a:moveTo>
                <a:cubicBezTo>
                  <a:pt x="33" y="164"/>
                  <a:pt x="11" y="146"/>
                  <a:pt x="6" y="121"/>
                </a:cubicBezTo>
                <a:cubicBezTo>
                  <a:pt x="0" y="92"/>
                  <a:pt x="19" y="64"/>
                  <a:pt x="48" y="58"/>
                </a:cubicBezTo>
                <a:cubicBezTo>
                  <a:pt x="305" y="6"/>
                  <a:pt x="305" y="6"/>
                  <a:pt x="305" y="6"/>
                </a:cubicBezTo>
                <a:cubicBezTo>
                  <a:pt x="334" y="0"/>
                  <a:pt x="362" y="19"/>
                  <a:pt x="368" y="48"/>
                </a:cubicBezTo>
                <a:cubicBezTo>
                  <a:pt x="374" y="76"/>
                  <a:pt x="355" y="104"/>
                  <a:pt x="326" y="110"/>
                </a:cubicBezTo>
                <a:cubicBezTo>
                  <a:pt x="69" y="163"/>
                  <a:pt x="69" y="163"/>
                  <a:pt x="69" y="163"/>
                </a:cubicBezTo>
                <a:cubicBezTo>
                  <a:pt x="65" y="163"/>
                  <a:pt x="62" y="164"/>
                  <a:pt x="58" y="16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59552" tIns="29776" rIns="59552" bIns="29776" numCol="1" anchor="t" anchorCtr="0" compatLnSpc="1"/>
          <a:lstStyle/>
          <a:p>
            <a:pPr>
              <a:lnSpc>
                <a:spcPct val="120000"/>
              </a:lnSpc>
            </a:pPr>
            <a:endParaRPr lang="en-US" sz="1100" dirty="0">
              <a:latin typeface="Calibri" panose="020F0502020204030204" pitchFamily="34" charset="0"/>
              <a:ea typeface="Yeseva One" panose="00000500000000000000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77" name="Freeform 76"/>
          <p:cNvSpPr/>
          <p:nvPr/>
        </p:nvSpPr>
        <p:spPr bwMode="auto">
          <a:xfrm>
            <a:off x="2513641" y="1094671"/>
            <a:ext cx="394091" cy="492069"/>
          </a:xfrm>
          <a:custGeom>
            <a:avLst/>
            <a:gdLst>
              <a:gd name="T0" fmla="*/ 60 w 266"/>
              <a:gd name="T1" fmla="*/ 332 h 332"/>
              <a:gd name="T2" fmla="*/ 31 w 266"/>
              <a:gd name="T3" fmla="*/ 324 h 332"/>
              <a:gd name="T4" fmla="*/ 16 w 266"/>
              <a:gd name="T5" fmla="*/ 250 h 332"/>
              <a:gd name="T6" fmla="*/ 161 w 266"/>
              <a:gd name="T7" fmla="*/ 31 h 332"/>
              <a:gd name="T8" fmla="*/ 235 w 266"/>
              <a:gd name="T9" fmla="*/ 16 h 332"/>
              <a:gd name="T10" fmla="*/ 250 w 266"/>
              <a:gd name="T11" fmla="*/ 90 h 332"/>
              <a:gd name="T12" fmla="*/ 105 w 266"/>
              <a:gd name="T13" fmla="*/ 309 h 332"/>
              <a:gd name="T14" fmla="*/ 60 w 266"/>
              <a:gd name="T15" fmla="*/ 332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6" h="332">
                <a:moveTo>
                  <a:pt x="60" y="332"/>
                </a:moveTo>
                <a:cubicBezTo>
                  <a:pt x="50" y="332"/>
                  <a:pt x="40" y="330"/>
                  <a:pt x="31" y="324"/>
                </a:cubicBezTo>
                <a:cubicBezTo>
                  <a:pt x="6" y="307"/>
                  <a:pt x="0" y="274"/>
                  <a:pt x="16" y="250"/>
                </a:cubicBezTo>
                <a:cubicBezTo>
                  <a:pt x="161" y="31"/>
                  <a:pt x="161" y="31"/>
                  <a:pt x="161" y="31"/>
                </a:cubicBezTo>
                <a:cubicBezTo>
                  <a:pt x="178" y="6"/>
                  <a:pt x="211" y="0"/>
                  <a:pt x="235" y="16"/>
                </a:cubicBezTo>
                <a:cubicBezTo>
                  <a:pt x="260" y="32"/>
                  <a:pt x="266" y="65"/>
                  <a:pt x="250" y="90"/>
                </a:cubicBezTo>
                <a:cubicBezTo>
                  <a:pt x="105" y="309"/>
                  <a:pt x="105" y="309"/>
                  <a:pt x="105" y="309"/>
                </a:cubicBezTo>
                <a:cubicBezTo>
                  <a:pt x="94" y="324"/>
                  <a:pt x="77" y="332"/>
                  <a:pt x="60" y="33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59552" tIns="29776" rIns="59552" bIns="29776" numCol="1" anchor="t" anchorCtr="0" compatLnSpc="1"/>
          <a:lstStyle/>
          <a:p>
            <a:pPr>
              <a:lnSpc>
                <a:spcPct val="120000"/>
              </a:lnSpc>
            </a:pPr>
            <a:endParaRPr lang="en-US" sz="1100" dirty="0">
              <a:latin typeface="Calibri" panose="020F0502020204030204" pitchFamily="34" charset="0"/>
              <a:ea typeface="Yeseva One" panose="00000500000000000000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78" name="Freeform 77"/>
          <p:cNvSpPr/>
          <p:nvPr/>
        </p:nvSpPr>
        <p:spPr bwMode="auto">
          <a:xfrm>
            <a:off x="1808023" y="809477"/>
            <a:ext cx="160871" cy="549108"/>
          </a:xfrm>
          <a:custGeom>
            <a:avLst/>
            <a:gdLst>
              <a:gd name="T0" fmla="*/ 56 w 109"/>
              <a:gd name="T1" fmla="*/ 370 h 370"/>
              <a:gd name="T2" fmla="*/ 2 w 109"/>
              <a:gd name="T3" fmla="*/ 317 h 370"/>
              <a:gd name="T4" fmla="*/ 0 w 109"/>
              <a:gd name="T5" fmla="*/ 54 h 370"/>
              <a:gd name="T6" fmla="*/ 53 w 109"/>
              <a:gd name="T7" fmla="*/ 0 h 370"/>
              <a:gd name="T8" fmla="*/ 106 w 109"/>
              <a:gd name="T9" fmla="*/ 53 h 370"/>
              <a:gd name="T10" fmla="*/ 109 w 109"/>
              <a:gd name="T11" fmla="*/ 316 h 370"/>
              <a:gd name="T12" fmla="*/ 56 w 109"/>
              <a:gd name="T13" fmla="*/ 370 h 370"/>
              <a:gd name="T14" fmla="*/ 56 w 109"/>
              <a:gd name="T15" fmla="*/ 370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9" h="370">
                <a:moveTo>
                  <a:pt x="56" y="370"/>
                </a:moveTo>
                <a:cubicBezTo>
                  <a:pt x="26" y="370"/>
                  <a:pt x="3" y="346"/>
                  <a:pt x="2" y="317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25"/>
                  <a:pt x="23" y="1"/>
                  <a:pt x="53" y="0"/>
                </a:cubicBezTo>
                <a:cubicBezTo>
                  <a:pt x="82" y="0"/>
                  <a:pt x="106" y="24"/>
                  <a:pt x="106" y="53"/>
                </a:cubicBezTo>
                <a:cubicBezTo>
                  <a:pt x="109" y="316"/>
                  <a:pt x="109" y="316"/>
                  <a:pt x="109" y="316"/>
                </a:cubicBezTo>
                <a:cubicBezTo>
                  <a:pt x="109" y="345"/>
                  <a:pt x="86" y="369"/>
                  <a:pt x="56" y="370"/>
                </a:cubicBezTo>
                <a:cubicBezTo>
                  <a:pt x="56" y="370"/>
                  <a:pt x="56" y="370"/>
                  <a:pt x="56" y="37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59552" tIns="29776" rIns="59552" bIns="29776" numCol="1" anchor="t" anchorCtr="0" compatLnSpc="1"/>
          <a:lstStyle/>
          <a:p>
            <a:pPr>
              <a:lnSpc>
                <a:spcPct val="120000"/>
              </a:lnSpc>
            </a:pPr>
            <a:endParaRPr lang="en-US" sz="1100" dirty="0">
              <a:latin typeface="Calibri" panose="020F0502020204030204" pitchFamily="34" charset="0"/>
              <a:ea typeface="Yeseva One" panose="00000500000000000000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79" name="Freeform 78"/>
          <p:cNvSpPr/>
          <p:nvPr/>
        </p:nvSpPr>
        <p:spPr bwMode="auto">
          <a:xfrm>
            <a:off x="495522" y="2822019"/>
            <a:ext cx="509849" cy="376288"/>
          </a:xfrm>
          <a:custGeom>
            <a:avLst/>
            <a:gdLst>
              <a:gd name="T0" fmla="*/ 61 w 344"/>
              <a:gd name="T1" fmla="*/ 254 h 254"/>
              <a:gd name="T2" fmla="*/ 16 w 344"/>
              <a:gd name="T3" fmla="*/ 229 h 254"/>
              <a:gd name="T4" fmla="*/ 32 w 344"/>
              <a:gd name="T5" fmla="*/ 156 h 254"/>
              <a:gd name="T6" fmla="*/ 255 w 344"/>
              <a:gd name="T7" fmla="*/ 16 h 254"/>
              <a:gd name="T8" fmla="*/ 328 w 344"/>
              <a:gd name="T9" fmla="*/ 33 h 254"/>
              <a:gd name="T10" fmla="*/ 311 w 344"/>
              <a:gd name="T11" fmla="*/ 106 h 254"/>
              <a:gd name="T12" fmla="*/ 89 w 344"/>
              <a:gd name="T13" fmla="*/ 246 h 254"/>
              <a:gd name="T14" fmla="*/ 61 w 344"/>
              <a:gd name="T15" fmla="*/ 254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44" h="254">
                <a:moveTo>
                  <a:pt x="61" y="254"/>
                </a:moveTo>
                <a:cubicBezTo>
                  <a:pt x="43" y="254"/>
                  <a:pt x="26" y="245"/>
                  <a:pt x="16" y="229"/>
                </a:cubicBezTo>
                <a:cubicBezTo>
                  <a:pt x="0" y="204"/>
                  <a:pt x="7" y="172"/>
                  <a:pt x="32" y="156"/>
                </a:cubicBezTo>
                <a:cubicBezTo>
                  <a:pt x="255" y="16"/>
                  <a:pt x="255" y="16"/>
                  <a:pt x="255" y="16"/>
                </a:cubicBezTo>
                <a:cubicBezTo>
                  <a:pt x="280" y="0"/>
                  <a:pt x="312" y="8"/>
                  <a:pt x="328" y="33"/>
                </a:cubicBezTo>
                <a:cubicBezTo>
                  <a:pt x="344" y="58"/>
                  <a:pt x="336" y="90"/>
                  <a:pt x="311" y="106"/>
                </a:cubicBezTo>
                <a:cubicBezTo>
                  <a:pt x="89" y="246"/>
                  <a:pt x="89" y="246"/>
                  <a:pt x="89" y="246"/>
                </a:cubicBezTo>
                <a:cubicBezTo>
                  <a:pt x="80" y="252"/>
                  <a:pt x="70" y="254"/>
                  <a:pt x="61" y="25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59552" tIns="29776" rIns="59552" bIns="29776" numCol="1" anchor="t" anchorCtr="0" compatLnSpc="1"/>
          <a:lstStyle/>
          <a:p>
            <a:pPr>
              <a:lnSpc>
                <a:spcPct val="120000"/>
              </a:lnSpc>
            </a:pPr>
            <a:endParaRPr lang="en-US" sz="1100" dirty="0">
              <a:latin typeface="Calibri" panose="020F0502020204030204" pitchFamily="34" charset="0"/>
              <a:ea typeface="Yeseva One" panose="00000500000000000000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80" name="Freeform 79"/>
          <p:cNvSpPr/>
          <p:nvPr/>
        </p:nvSpPr>
        <p:spPr bwMode="auto">
          <a:xfrm>
            <a:off x="281880" y="2024325"/>
            <a:ext cx="554961" cy="241777"/>
          </a:xfrm>
          <a:custGeom>
            <a:avLst/>
            <a:gdLst>
              <a:gd name="T0" fmla="*/ 316 w 374"/>
              <a:gd name="T1" fmla="*/ 163 h 163"/>
              <a:gd name="T2" fmla="*/ 305 w 374"/>
              <a:gd name="T3" fmla="*/ 162 h 163"/>
              <a:gd name="T4" fmla="*/ 48 w 374"/>
              <a:gd name="T5" fmla="*/ 110 h 163"/>
              <a:gd name="T6" fmla="*/ 6 w 374"/>
              <a:gd name="T7" fmla="*/ 47 h 163"/>
              <a:gd name="T8" fmla="*/ 69 w 374"/>
              <a:gd name="T9" fmla="*/ 5 h 163"/>
              <a:gd name="T10" fmla="*/ 326 w 374"/>
              <a:gd name="T11" fmla="*/ 58 h 163"/>
              <a:gd name="T12" fmla="*/ 368 w 374"/>
              <a:gd name="T13" fmla="*/ 120 h 163"/>
              <a:gd name="T14" fmla="*/ 316 w 374"/>
              <a:gd name="T15" fmla="*/ 163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74" h="163">
                <a:moveTo>
                  <a:pt x="316" y="163"/>
                </a:moveTo>
                <a:cubicBezTo>
                  <a:pt x="312" y="163"/>
                  <a:pt x="309" y="163"/>
                  <a:pt x="305" y="162"/>
                </a:cubicBezTo>
                <a:cubicBezTo>
                  <a:pt x="48" y="110"/>
                  <a:pt x="48" y="110"/>
                  <a:pt x="48" y="110"/>
                </a:cubicBezTo>
                <a:cubicBezTo>
                  <a:pt x="19" y="104"/>
                  <a:pt x="0" y="76"/>
                  <a:pt x="6" y="47"/>
                </a:cubicBezTo>
                <a:cubicBezTo>
                  <a:pt x="12" y="18"/>
                  <a:pt x="40" y="0"/>
                  <a:pt x="69" y="5"/>
                </a:cubicBezTo>
                <a:cubicBezTo>
                  <a:pt x="326" y="58"/>
                  <a:pt x="326" y="58"/>
                  <a:pt x="326" y="58"/>
                </a:cubicBezTo>
                <a:cubicBezTo>
                  <a:pt x="355" y="63"/>
                  <a:pt x="374" y="92"/>
                  <a:pt x="368" y="120"/>
                </a:cubicBezTo>
                <a:cubicBezTo>
                  <a:pt x="363" y="146"/>
                  <a:pt x="341" y="163"/>
                  <a:pt x="316" y="1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59552" tIns="29776" rIns="59552" bIns="29776" numCol="1" anchor="t" anchorCtr="0" compatLnSpc="1"/>
          <a:lstStyle/>
          <a:p>
            <a:pPr>
              <a:lnSpc>
                <a:spcPct val="120000"/>
              </a:lnSpc>
            </a:pPr>
            <a:endParaRPr lang="en-US" sz="1100" dirty="0">
              <a:latin typeface="Calibri" panose="020F0502020204030204" pitchFamily="34" charset="0"/>
              <a:ea typeface="Yeseva One" panose="00000500000000000000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81" name="Freeform 80"/>
          <p:cNvSpPr/>
          <p:nvPr/>
        </p:nvSpPr>
        <p:spPr bwMode="auto">
          <a:xfrm>
            <a:off x="833436" y="1091267"/>
            <a:ext cx="394941" cy="493771"/>
          </a:xfrm>
          <a:custGeom>
            <a:avLst/>
            <a:gdLst>
              <a:gd name="T0" fmla="*/ 206 w 266"/>
              <a:gd name="T1" fmla="*/ 333 h 333"/>
              <a:gd name="T2" fmla="*/ 161 w 266"/>
              <a:gd name="T3" fmla="*/ 309 h 333"/>
              <a:gd name="T4" fmla="*/ 16 w 266"/>
              <a:gd name="T5" fmla="*/ 90 h 333"/>
              <a:gd name="T6" fmla="*/ 31 w 266"/>
              <a:gd name="T7" fmla="*/ 16 h 333"/>
              <a:gd name="T8" fmla="*/ 105 w 266"/>
              <a:gd name="T9" fmla="*/ 31 h 333"/>
              <a:gd name="T10" fmla="*/ 250 w 266"/>
              <a:gd name="T11" fmla="*/ 250 h 333"/>
              <a:gd name="T12" fmla="*/ 235 w 266"/>
              <a:gd name="T13" fmla="*/ 324 h 333"/>
              <a:gd name="T14" fmla="*/ 206 w 266"/>
              <a:gd name="T15" fmla="*/ 333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6" h="333">
                <a:moveTo>
                  <a:pt x="206" y="333"/>
                </a:moveTo>
                <a:cubicBezTo>
                  <a:pt x="189" y="333"/>
                  <a:pt x="172" y="324"/>
                  <a:pt x="161" y="309"/>
                </a:cubicBezTo>
                <a:cubicBezTo>
                  <a:pt x="16" y="90"/>
                  <a:pt x="16" y="90"/>
                  <a:pt x="16" y="90"/>
                </a:cubicBezTo>
                <a:cubicBezTo>
                  <a:pt x="0" y="66"/>
                  <a:pt x="6" y="33"/>
                  <a:pt x="31" y="16"/>
                </a:cubicBezTo>
                <a:cubicBezTo>
                  <a:pt x="55" y="0"/>
                  <a:pt x="88" y="7"/>
                  <a:pt x="105" y="31"/>
                </a:cubicBezTo>
                <a:cubicBezTo>
                  <a:pt x="250" y="250"/>
                  <a:pt x="250" y="250"/>
                  <a:pt x="250" y="250"/>
                </a:cubicBezTo>
                <a:cubicBezTo>
                  <a:pt x="266" y="275"/>
                  <a:pt x="260" y="308"/>
                  <a:pt x="235" y="324"/>
                </a:cubicBezTo>
                <a:cubicBezTo>
                  <a:pt x="226" y="330"/>
                  <a:pt x="216" y="333"/>
                  <a:pt x="206" y="33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59552" tIns="29776" rIns="59552" bIns="29776" numCol="1" anchor="t" anchorCtr="0" compatLnSpc="1"/>
          <a:lstStyle/>
          <a:p>
            <a:pPr>
              <a:lnSpc>
                <a:spcPct val="120000"/>
              </a:lnSpc>
            </a:pPr>
            <a:endParaRPr lang="en-US" sz="1100" dirty="0">
              <a:latin typeface="Calibri" panose="020F0502020204030204" pitchFamily="34" charset="0"/>
              <a:ea typeface="Yeseva One" panose="00000500000000000000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grpSp>
        <p:nvGrpSpPr>
          <p:cNvPr id="82" name="Group 12"/>
          <p:cNvGrpSpPr/>
          <p:nvPr/>
        </p:nvGrpSpPr>
        <p:grpSpPr>
          <a:xfrm>
            <a:off x="984943" y="1506716"/>
            <a:ext cx="1787454" cy="2351373"/>
            <a:chOff x="2066468" y="2628718"/>
            <a:chExt cx="2744485" cy="3609651"/>
          </a:xfrm>
        </p:grpSpPr>
        <p:sp>
          <p:nvSpPr>
            <p:cNvPr id="83" name="Freeform 82"/>
            <p:cNvSpPr/>
            <p:nvPr/>
          </p:nvSpPr>
          <p:spPr bwMode="auto">
            <a:xfrm>
              <a:off x="2925100" y="5888120"/>
              <a:ext cx="1059894" cy="350249"/>
            </a:xfrm>
            <a:custGeom>
              <a:avLst/>
              <a:gdLst>
                <a:gd name="T0" fmla="*/ 466 w 466"/>
                <a:gd name="T1" fmla="*/ 0 h 154"/>
                <a:gd name="T2" fmla="*/ 233 w 466"/>
                <a:gd name="T3" fmla="*/ 154 h 154"/>
                <a:gd name="T4" fmla="*/ 0 w 466"/>
                <a:gd name="T5" fmla="*/ 0 h 154"/>
                <a:gd name="T6" fmla="*/ 466 w 466"/>
                <a:gd name="T7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6" h="154">
                  <a:moveTo>
                    <a:pt x="466" y="0"/>
                  </a:moveTo>
                  <a:cubicBezTo>
                    <a:pt x="466" y="85"/>
                    <a:pt x="362" y="154"/>
                    <a:pt x="233" y="154"/>
                  </a:cubicBezTo>
                  <a:cubicBezTo>
                    <a:pt x="104" y="154"/>
                    <a:pt x="0" y="85"/>
                    <a:pt x="0" y="0"/>
                  </a:cubicBezTo>
                  <a:cubicBezTo>
                    <a:pt x="230" y="0"/>
                    <a:pt x="227" y="0"/>
                    <a:pt x="4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4" name="Freeform 83"/>
            <p:cNvSpPr>
              <a:spLocks noEditPoints="1"/>
            </p:cNvSpPr>
            <p:nvPr/>
          </p:nvSpPr>
          <p:spPr bwMode="auto">
            <a:xfrm>
              <a:off x="2066468" y="2628718"/>
              <a:ext cx="2744485" cy="3354806"/>
            </a:xfrm>
            <a:custGeom>
              <a:avLst/>
              <a:gdLst>
                <a:gd name="T0" fmla="*/ 603 w 1206"/>
                <a:gd name="T1" fmla="*/ 0 h 1474"/>
                <a:gd name="T2" fmla="*/ 0 w 1206"/>
                <a:gd name="T3" fmla="*/ 603 h 1474"/>
                <a:gd name="T4" fmla="*/ 95 w 1206"/>
                <a:gd name="T5" fmla="*/ 928 h 1474"/>
                <a:gd name="T6" fmla="*/ 308 w 1206"/>
                <a:gd name="T7" fmla="*/ 1129 h 1474"/>
                <a:gd name="T8" fmla="*/ 308 w 1206"/>
                <a:gd name="T9" fmla="*/ 1329 h 1474"/>
                <a:gd name="T10" fmla="*/ 453 w 1206"/>
                <a:gd name="T11" fmla="*/ 1474 h 1474"/>
                <a:gd name="T12" fmla="*/ 769 w 1206"/>
                <a:gd name="T13" fmla="*/ 1474 h 1474"/>
                <a:gd name="T14" fmla="*/ 914 w 1206"/>
                <a:gd name="T15" fmla="*/ 1329 h 1474"/>
                <a:gd name="T16" fmla="*/ 914 w 1206"/>
                <a:gd name="T17" fmla="*/ 1120 h 1474"/>
                <a:gd name="T18" fmla="*/ 1206 w 1206"/>
                <a:gd name="T19" fmla="*/ 603 h 1474"/>
                <a:gd name="T20" fmla="*/ 603 w 1206"/>
                <a:gd name="T21" fmla="*/ 0 h 1474"/>
                <a:gd name="T22" fmla="*/ 827 w 1206"/>
                <a:gd name="T23" fmla="*/ 1032 h 1474"/>
                <a:gd name="T24" fmla="*/ 795 w 1206"/>
                <a:gd name="T25" fmla="*/ 1085 h 1474"/>
                <a:gd name="T26" fmla="*/ 795 w 1206"/>
                <a:gd name="T27" fmla="*/ 1133 h 1474"/>
                <a:gd name="T28" fmla="*/ 427 w 1206"/>
                <a:gd name="T29" fmla="*/ 1133 h 1474"/>
                <a:gd name="T30" fmla="*/ 427 w 1206"/>
                <a:gd name="T31" fmla="*/ 1093 h 1474"/>
                <a:gd name="T32" fmla="*/ 394 w 1206"/>
                <a:gd name="T33" fmla="*/ 1039 h 1474"/>
                <a:gd name="T34" fmla="*/ 119 w 1206"/>
                <a:gd name="T35" fmla="*/ 603 h 1474"/>
                <a:gd name="T36" fmla="*/ 603 w 1206"/>
                <a:gd name="T37" fmla="*/ 119 h 1474"/>
                <a:gd name="T38" fmla="*/ 1087 w 1206"/>
                <a:gd name="T39" fmla="*/ 603 h 1474"/>
                <a:gd name="T40" fmla="*/ 827 w 1206"/>
                <a:gd name="T41" fmla="*/ 1032 h 1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06" h="1474">
                  <a:moveTo>
                    <a:pt x="603" y="0"/>
                  </a:moveTo>
                  <a:cubicBezTo>
                    <a:pt x="271" y="0"/>
                    <a:pt x="0" y="271"/>
                    <a:pt x="0" y="603"/>
                  </a:cubicBezTo>
                  <a:cubicBezTo>
                    <a:pt x="0" y="719"/>
                    <a:pt x="33" y="831"/>
                    <a:pt x="95" y="928"/>
                  </a:cubicBezTo>
                  <a:cubicBezTo>
                    <a:pt x="149" y="1012"/>
                    <a:pt x="222" y="1081"/>
                    <a:pt x="308" y="1129"/>
                  </a:cubicBezTo>
                  <a:cubicBezTo>
                    <a:pt x="308" y="1329"/>
                    <a:pt x="308" y="1329"/>
                    <a:pt x="308" y="1329"/>
                  </a:cubicBezTo>
                  <a:cubicBezTo>
                    <a:pt x="308" y="1409"/>
                    <a:pt x="373" y="1474"/>
                    <a:pt x="453" y="1474"/>
                  </a:cubicBezTo>
                  <a:cubicBezTo>
                    <a:pt x="769" y="1474"/>
                    <a:pt x="769" y="1474"/>
                    <a:pt x="769" y="1474"/>
                  </a:cubicBezTo>
                  <a:cubicBezTo>
                    <a:pt x="849" y="1474"/>
                    <a:pt x="914" y="1409"/>
                    <a:pt x="914" y="1329"/>
                  </a:cubicBezTo>
                  <a:cubicBezTo>
                    <a:pt x="914" y="1120"/>
                    <a:pt x="914" y="1120"/>
                    <a:pt x="914" y="1120"/>
                  </a:cubicBezTo>
                  <a:cubicBezTo>
                    <a:pt x="1095" y="1011"/>
                    <a:pt x="1206" y="816"/>
                    <a:pt x="1206" y="603"/>
                  </a:cubicBezTo>
                  <a:cubicBezTo>
                    <a:pt x="1206" y="271"/>
                    <a:pt x="936" y="0"/>
                    <a:pt x="603" y="0"/>
                  </a:cubicBezTo>
                  <a:close/>
                  <a:moveTo>
                    <a:pt x="827" y="1032"/>
                  </a:moveTo>
                  <a:cubicBezTo>
                    <a:pt x="807" y="1042"/>
                    <a:pt x="795" y="1063"/>
                    <a:pt x="795" y="1085"/>
                  </a:cubicBezTo>
                  <a:cubicBezTo>
                    <a:pt x="795" y="1133"/>
                    <a:pt x="795" y="1133"/>
                    <a:pt x="795" y="1133"/>
                  </a:cubicBezTo>
                  <a:cubicBezTo>
                    <a:pt x="427" y="1133"/>
                    <a:pt x="427" y="1133"/>
                    <a:pt x="427" y="1133"/>
                  </a:cubicBezTo>
                  <a:cubicBezTo>
                    <a:pt x="427" y="1093"/>
                    <a:pt x="427" y="1093"/>
                    <a:pt x="427" y="1093"/>
                  </a:cubicBezTo>
                  <a:cubicBezTo>
                    <a:pt x="427" y="1070"/>
                    <a:pt x="414" y="1049"/>
                    <a:pt x="394" y="1039"/>
                  </a:cubicBezTo>
                  <a:cubicBezTo>
                    <a:pt x="227" y="959"/>
                    <a:pt x="119" y="788"/>
                    <a:pt x="119" y="603"/>
                  </a:cubicBezTo>
                  <a:cubicBezTo>
                    <a:pt x="119" y="336"/>
                    <a:pt x="336" y="119"/>
                    <a:pt x="603" y="119"/>
                  </a:cubicBezTo>
                  <a:cubicBezTo>
                    <a:pt x="870" y="119"/>
                    <a:pt x="1087" y="336"/>
                    <a:pt x="1087" y="603"/>
                  </a:cubicBezTo>
                  <a:cubicBezTo>
                    <a:pt x="1087" y="784"/>
                    <a:pt x="987" y="948"/>
                    <a:pt x="827" y="1032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73000"/>
                  </a:schemeClr>
                </a:gs>
                <a:gs pos="74000">
                  <a:schemeClr val="accent1">
                    <a:lumMod val="60000"/>
                    <a:lumOff val="40000"/>
                    <a:alpha val="54000"/>
                  </a:schemeClr>
                </a:gs>
                <a:gs pos="83000">
                  <a:schemeClr val="accent1">
                    <a:lumMod val="45000"/>
                    <a:lumOff val="55000"/>
                    <a:alpha val="75000"/>
                  </a:schemeClr>
                </a:gs>
                <a:gs pos="100000">
                  <a:schemeClr val="accent1">
                    <a:lumMod val="30000"/>
                    <a:lumOff val="70000"/>
                    <a:alpha val="72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85" name="Oval 14"/>
          <p:cNvSpPr>
            <a:spLocks noChangeArrowheads="1"/>
          </p:cNvSpPr>
          <p:nvPr/>
        </p:nvSpPr>
        <p:spPr bwMode="auto">
          <a:xfrm>
            <a:off x="1333071" y="1832775"/>
            <a:ext cx="1143119" cy="11433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59552" tIns="29776" rIns="59552" bIns="29776" numCol="1" anchor="t" anchorCtr="0" compatLnSpc="1"/>
          <a:lstStyle/>
          <a:p>
            <a:pPr>
              <a:lnSpc>
                <a:spcPct val="120000"/>
              </a:lnSpc>
            </a:pPr>
            <a:endParaRPr lang="en-US" sz="1100" dirty="0">
              <a:latin typeface="Calibri" panose="020F0502020204030204" pitchFamily="34" charset="0"/>
              <a:ea typeface="Yeseva One" panose="00000500000000000000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86" name="Oval 15"/>
          <p:cNvSpPr>
            <a:spLocks noChangeArrowheads="1"/>
          </p:cNvSpPr>
          <p:nvPr/>
        </p:nvSpPr>
        <p:spPr bwMode="auto">
          <a:xfrm>
            <a:off x="1446277" y="1946854"/>
            <a:ext cx="915857" cy="915180"/>
          </a:xfrm>
          <a:prstGeom prst="ellipse">
            <a:avLst/>
          </a:prstGeom>
          <a:solidFill>
            <a:srgbClr val="FFFFFF">
              <a:alpha val="81000"/>
            </a:srgbClr>
          </a:solidFill>
          <a:ln>
            <a:noFill/>
          </a:ln>
        </p:spPr>
        <p:txBody>
          <a:bodyPr vert="horz" wrap="square" lIns="59552" tIns="29776" rIns="59552" bIns="29776" numCol="1" anchor="t" anchorCtr="0" compatLnSpc="1"/>
          <a:lstStyle/>
          <a:p>
            <a:pPr>
              <a:lnSpc>
                <a:spcPct val="120000"/>
              </a:lnSpc>
            </a:pPr>
            <a:endParaRPr lang="en-US" sz="1100" dirty="0">
              <a:latin typeface="Calibri" panose="020F0502020204030204" pitchFamily="34" charset="0"/>
              <a:ea typeface="Yeseva One" panose="00000500000000000000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87" name="Oval 16"/>
          <p:cNvSpPr>
            <a:spLocks noChangeArrowheads="1"/>
          </p:cNvSpPr>
          <p:nvPr/>
        </p:nvSpPr>
        <p:spPr bwMode="auto">
          <a:xfrm>
            <a:off x="1544162" y="2044755"/>
            <a:ext cx="720088" cy="7202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59552" tIns="29776" rIns="59552" bIns="29776" numCol="1" anchor="t" anchorCtr="0" compatLnSpc="1"/>
          <a:lstStyle/>
          <a:p>
            <a:pPr>
              <a:lnSpc>
                <a:spcPct val="120000"/>
              </a:lnSpc>
            </a:pPr>
            <a:endParaRPr lang="en-US" sz="1100" dirty="0">
              <a:latin typeface="Calibri" panose="020F0502020204030204" pitchFamily="34" charset="0"/>
              <a:ea typeface="Yeseva One" panose="00000500000000000000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88" name="Oval 17"/>
          <p:cNvSpPr>
            <a:spLocks noChangeArrowheads="1"/>
          </p:cNvSpPr>
          <p:nvPr/>
        </p:nvSpPr>
        <p:spPr bwMode="auto">
          <a:xfrm>
            <a:off x="1650558" y="2150321"/>
            <a:ext cx="507296" cy="508244"/>
          </a:xfrm>
          <a:prstGeom prst="ellipse">
            <a:avLst/>
          </a:prstGeom>
          <a:solidFill>
            <a:srgbClr val="FFFFFF">
              <a:alpha val="83000"/>
            </a:srgbClr>
          </a:solidFill>
          <a:ln>
            <a:noFill/>
          </a:ln>
        </p:spPr>
        <p:txBody>
          <a:bodyPr vert="horz" wrap="square" lIns="59552" tIns="29776" rIns="59552" bIns="29776" numCol="1" anchor="t" anchorCtr="0" compatLnSpc="1"/>
          <a:lstStyle/>
          <a:p>
            <a:pPr>
              <a:lnSpc>
                <a:spcPct val="120000"/>
              </a:lnSpc>
            </a:pPr>
            <a:endParaRPr lang="en-US" sz="1100" dirty="0">
              <a:latin typeface="Calibri" panose="020F0502020204030204" pitchFamily="34" charset="0"/>
              <a:ea typeface="Yeseva One" panose="00000500000000000000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89" name="Oval 18"/>
          <p:cNvSpPr>
            <a:spLocks noChangeArrowheads="1"/>
          </p:cNvSpPr>
          <p:nvPr/>
        </p:nvSpPr>
        <p:spPr bwMode="auto">
          <a:xfrm>
            <a:off x="1745038" y="2244818"/>
            <a:ext cx="317486" cy="3192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59552" tIns="29776" rIns="59552" bIns="29776" numCol="1" anchor="t" anchorCtr="0" compatLnSpc="1"/>
          <a:lstStyle/>
          <a:p>
            <a:pPr>
              <a:lnSpc>
                <a:spcPct val="120000"/>
              </a:lnSpc>
            </a:pPr>
            <a:endParaRPr lang="en-US" sz="1100" dirty="0">
              <a:latin typeface="Calibri" panose="020F0502020204030204" pitchFamily="34" charset="0"/>
              <a:ea typeface="Yeseva One" panose="00000500000000000000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90" name="Oval 19"/>
          <p:cNvSpPr>
            <a:spLocks noChangeArrowheads="1"/>
          </p:cNvSpPr>
          <p:nvPr/>
        </p:nvSpPr>
        <p:spPr bwMode="auto">
          <a:xfrm>
            <a:off x="1844625" y="2346127"/>
            <a:ext cx="118312" cy="11833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59552" tIns="29776" rIns="59552" bIns="29776" numCol="1" anchor="t" anchorCtr="0" compatLnSpc="1"/>
          <a:lstStyle/>
          <a:p>
            <a:pPr>
              <a:lnSpc>
                <a:spcPct val="120000"/>
              </a:lnSpc>
            </a:pPr>
            <a:endParaRPr lang="en-US" sz="1100" dirty="0">
              <a:latin typeface="Calibri" panose="020F0502020204030204" pitchFamily="34" charset="0"/>
              <a:ea typeface="Yeseva One" panose="00000500000000000000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91" name="Freeform 20"/>
          <p:cNvSpPr/>
          <p:nvPr/>
        </p:nvSpPr>
        <p:spPr bwMode="auto">
          <a:xfrm>
            <a:off x="1878670" y="1753600"/>
            <a:ext cx="674126" cy="675957"/>
          </a:xfrm>
          <a:custGeom>
            <a:avLst/>
            <a:gdLst>
              <a:gd name="T0" fmla="*/ 543 w 792"/>
              <a:gd name="T1" fmla="*/ 282 h 794"/>
              <a:gd name="T2" fmla="*/ 627 w 792"/>
              <a:gd name="T3" fmla="*/ 282 h 794"/>
              <a:gd name="T4" fmla="*/ 792 w 792"/>
              <a:gd name="T5" fmla="*/ 116 h 794"/>
              <a:gd name="T6" fmla="*/ 677 w 792"/>
              <a:gd name="T7" fmla="*/ 116 h 794"/>
              <a:gd name="T8" fmla="*/ 674 w 792"/>
              <a:gd name="T9" fmla="*/ 0 h 794"/>
              <a:gd name="T10" fmla="*/ 507 w 792"/>
              <a:gd name="T11" fmla="*/ 165 h 794"/>
              <a:gd name="T12" fmla="*/ 512 w 792"/>
              <a:gd name="T13" fmla="*/ 252 h 794"/>
              <a:gd name="T14" fmla="*/ 0 w 792"/>
              <a:gd name="T15" fmla="*/ 754 h 794"/>
              <a:gd name="T16" fmla="*/ 0 w 792"/>
              <a:gd name="T17" fmla="*/ 794 h 794"/>
              <a:gd name="T18" fmla="*/ 43 w 792"/>
              <a:gd name="T19" fmla="*/ 794 h 794"/>
              <a:gd name="T20" fmla="*/ 543 w 792"/>
              <a:gd name="T21" fmla="*/ 282 h 7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92" h="794">
                <a:moveTo>
                  <a:pt x="543" y="282"/>
                </a:moveTo>
                <a:lnTo>
                  <a:pt x="627" y="282"/>
                </a:lnTo>
                <a:lnTo>
                  <a:pt x="792" y="116"/>
                </a:lnTo>
                <a:lnTo>
                  <a:pt x="677" y="116"/>
                </a:lnTo>
                <a:lnTo>
                  <a:pt x="674" y="0"/>
                </a:lnTo>
                <a:lnTo>
                  <a:pt x="507" y="165"/>
                </a:lnTo>
                <a:lnTo>
                  <a:pt x="512" y="252"/>
                </a:lnTo>
                <a:lnTo>
                  <a:pt x="0" y="754"/>
                </a:lnTo>
                <a:lnTo>
                  <a:pt x="0" y="794"/>
                </a:lnTo>
                <a:lnTo>
                  <a:pt x="43" y="794"/>
                </a:lnTo>
                <a:lnTo>
                  <a:pt x="543" y="28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59552" tIns="29776" rIns="59552" bIns="29776" numCol="1" anchor="t" anchorCtr="0" compatLnSpc="1"/>
          <a:lstStyle/>
          <a:p>
            <a:pPr>
              <a:lnSpc>
                <a:spcPct val="120000"/>
              </a:lnSpc>
            </a:pPr>
            <a:endParaRPr lang="en-US" sz="1100" dirty="0">
              <a:latin typeface="Calibri" panose="020F0502020204030204" pitchFamily="34" charset="0"/>
              <a:ea typeface="Yeseva One" panose="00000500000000000000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92" name="Freeform 21"/>
          <p:cNvSpPr/>
          <p:nvPr/>
        </p:nvSpPr>
        <p:spPr bwMode="auto">
          <a:xfrm>
            <a:off x="1904205" y="1736573"/>
            <a:ext cx="674126" cy="675957"/>
          </a:xfrm>
          <a:custGeom>
            <a:avLst/>
            <a:gdLst>
              <a:gd name="T0" fmla="*/ 543 w 792"/>
              <a:gd name="T1" fmla="*/ 282 h 794"/>
              <a:gd name="T2" fmla="*/ 627 w 792"/>
              <a:gd name="T3" fmla="*/ 282 h 794"/>
              <a:gd name="T4" fmla="*/ 792 w 792"/>
              <a:gd name="T5" fmla="*/ 116 h 794"/>
              <a:gd name="T6" fmla="*/ 677 w 792"/>
              <a:gd name="T7" fmla="*/ 116 h 794"/>
              <a:gd name="T8" fmla="*/ 674 w 792"/>
              <a:gd name="T9" fmla="*/ 0 h 794"/>
              <a:gd name="T10" fmla="*/ 507 w 792"/>
              <a:gd name="T11" fmla="*/ 165 h 794"/>
              <a:gd name="T12" fmla="*/ 512 w 792"/>
              <a:gd name="T13" fmla="*/ 252 h 794"/>
              <a:gd name="T14" fmla="*/ 0 w 792"/>
              <a:gd name="T15" fmla="*/ 754 h 794"/>
              <a:gd name="T16" fmla="*/ 0 w 792"/>
              <a:gd name="T17" fmla="*/ 794 h 794"/>
              <a:gd name="T18" fmla="*/ 43 w 792"/>
              <a:gd name="T19" fmla="*/ 794 h 7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92" h="794">
                <a:moveTo>
                  <a:pt x="543" y="282"/>
                </a:moveTo>
                <a:lnTo>
                  <a:pt x="627" y="282"/>
                </a:lnTo>
                <a:lnTo>
                  <a:pt x="792" y="116"/>
                </a:lnTo>
                <a:lnTo>
                  <a:pt x="677" y="116"/>
                </a:lnTo>
                <a:lnTo>
                  <a:pt x="674" y="0"/>
                </a:lnTo>
                <a:lnTo>
                  <a:pt x="507" y="165"/>
                </a:lnTo>
                <a:lnTo>
                  <a:pt x="512" y="252"/>
                </a:lnTo>
                <a:lnTo>
                  <a:pt x="0" y="754"/>
                </a:lnTo>
                <a:lnTo>
                  <a:pt x="0" y="794"/>
                </a:lnTo>
                <a:lnTo>
                  <a:pt x="43" y="79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59552" tIns="29776" rIns="59552" bIns="29776" numCol="1" anchor="t" anchorCtr="0" compatLnSpc="1"/>
          <a:lstStyle/>
          <a:p>
            <a:pPr>
              <a:lnSpc>
                <a:spcPct val="120000"/>
              </a:lnSpc>
            </a:pPr>
            <a:endParaRPr lang="en-US" sz="1100" dirty="0">
              <a:latin typeface="Calibri" panose="020F0502020204030204" pitchFamily="34" charset="0"/>
              <a:ea typeface="Yeseva One" panose="00000500000000000000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grpSp>
        <p:nvGrpSpPr>
          <p:cNvPr id="93" name="Group 4"/>
          <p:cNvGrpSpPr>
            <a:grpSpLocks noChangeAspect="1"/>
          </p:cNvGrpSpPr>
          <p:nvPr/>
        </p:nvGrpSpPr>
        <p:grpSpPr bwMode="auto">
          <a:xfrm flipH="1">
            <a:off x="3946537" y="1361088"/>
            <a:ext cx="526320" cy="455051"/>
            <a:chOff x="2883" y="375"/>
            <a:chExt cx="1938" cy="1977"/>
          </a:xfrm>
          <a:solidFill>
            <a:schemeClr val="bg1"/>
          </a:solidFill>
        </p:grpSpPr>
        <p:sp>
          <p:nvSpPr>
            <p:cNvPr id="94" name="Freeform 5"/>
            <p:cNvSpPr/>
            <p:nvPr/>
          </p:nvSpPr>
          <p:spPr bwMode="auto">
            <a:xfrm>
              <a:off x="4622" y="2148"/>
              <a:ext cx="199" cy="204"/>
            </a:xfrm>
            <a:custGeom>
              <a:avLst/>
              <a:gdLst>
                <a:gd name="T0" fmla="*/ 69 w 84"/>
                <a:gd name="T1" fmla="*/ 67 h 86"/>
                <a:gd name="T2" fmla="*/ 35 w 84"/>
                <a:gd name="T3" fmla="*/ 30 h 86"/>
                <a:gd name="T4" fmla="*/ 17 w 84"/>
                <a:gd name="T5" fmla="*/ 9 h 86"/>
                <a:gd name="T6" fmla="*/ 6 w 84"/>
                <a:gd name="T7" fmla="*/ 0 h 86"/>
                <a:gd name="T8" fmla="*/ 4 w 84"/>
                <a:gd name="T9" fmla="*/ 5 h 86"/>
                <a:gd name="T10" fmla="*/ 0 w 84"/>
                <a:gd name="T11" fmla="*/ 10 h 86"/>
                <a:gd name="T12" fmla="*/ 10 w 84"/>
                <a:gd name="T13" fmla="*/ 21 h 86"/>
                <a:gd name="T14" fmla="*/ 30 w 84"/>
                <a:gd name="T15" fmla="*/ 38 h 86"/>
                <a:gd name="T16" fmla="*/ 66 w 84"/>
                <a:gd name="T17" fmla="*/ 71 h 86"/>
                <a:gd name="T18" fmla="*/ 83 w 84"/>
                <a:gd name="T19" fmla="*/ 86 h 86"/>
                <a:gd name="T20" fmla="*/ 84 w 84"/>
                <a:gd name="T21" fmla="*/ 85 h 86"/>
                <a:gd name="T22" fmla="*/ 69 w 84"/>
                <a:gd name="T23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86">
                  <a:moveTo>
                    <a:pt x="69" y="67"/>
                  </a:moveTo>
                  <a:cubicBezTo>
                    <a:pt x="60" y="57"/>
                    <a:pt x="47" y="43"/>
                    <a:pt x="35" y="30"/>
                  </a:cubicBezTo>
                  <a:cubicBezTo>
                    <a:pt x="29" y="23"/>
                    <a:pt x="23" y="16"/>
                    <a:pt x="17" y="9"/>
                  </a:cubicBezTo>
                  <a:cubicBezTo>
                    <a:pt x="13" y="6"/>
                    <a:pt x="10" y="3"/>
                    <a:pt x="6" y="0"/>
                  </a:cubicBezTo>
                  <a:cubicBezTo>
                    <a:pt x="6" y="2"/>
                    <a:pt x="5" y="3"/>
                    <a:pt x="4" y="5"/>
                  </a:cubicBezTo>
                  <a:cubicBezTo>
                    <a:pt x="3" y="7"/>
                    <a:pt x="1" y="9"/>
                    <a:pt x="0" y="10"/>
                  </a:cubicBezTo>
                  <a:cubicBezTo>
                    <a:pt x="3" y="14"/>
                    <a:pt x="7" y="17"/>
                    <a:pt x="10" y="21"/>
                  </a:cubicBezTo>
                  <a:cubicBezTo>
                    <a:pt x="16" y="27"/>
                    <a:pt x="23" y="32"/>
                    <a:pt x="30" y="38"/>
                  </a:cubicBezTo>
                  <a:cubicBezTo>
                    <a:pt x="43" y="50"/>
                    <a:pt x="56" y="63"/>
                    <a:pt x="66" y="71"/>
                  </a:cubicBezTo>
                  <a:cubicBezTo>
                    <a:pt x="76" y="80"/>
                    <a:pt x="83" y="86"/>
                    <a:pt x="83" y="86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84" y="85"/>
                    <a:pt x="78" y="78"/>
                    <a:pt x="69" y="6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5" name="Freeform 6"/>
            <p:cNvSpPr/>
            <p:nvPr/>
          </p:nvSpPr>
          <p:spPr bwMode="auto">
            <a:xfrm>
              <a:off x="4177" y="1665"/>
              <a:ext cx="490" cy="566"/>
            </a:xfrm>
            <a:custGeom>
              <a:avLst/>
              <a:gdLst>
                <a:gd name="T0" fmla="*/ 204 w 207"/>
                <a:gd name="T1" fmla="*/ 156 h 239"/>
                <a:gd name="T2" fmla="*/ 48 w 207"/>
                <a:gd name="T3" fmla="*/ 0 h 239"/>
                <a:gd name="T4" fmla="*/ 35 w 207"/>
                <a:gd name="T5" fmla="*/ 53 h 239"/>
                <a:gd name="T6" fmla="*/ 0 w 207"/>
                <a:gd name="T7" fmla="*/ 83 h 239"/>
                <a:gd name="T8" fmla="*/ 156 w 207"/>
                <a:gd name="T9" fmla="*/ 239 h 239"/>
                <a:gd name="T10" fmla="*/ 188 w 207"/>
                <a:gd name="T11" fmla="*/ 214 h 239"/>
                <a:gd name="T12" fmla="*/ 192 w 207"/>
                <a:gd name="T13" fmla="*/ 209 h 239"/>
                <a:gd name="T14" fmla="*/ 194 w 207"/>
                <a:gd name="T15" fmla="*/ 204 h 239"/>
                <a:gd name="T16" fmla="*/ 204 w 207"/>
                <a:gd name="T17" fmla="*/ 15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39">
                  <a:moveTo>
                    <a:pt x="204" y="156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54" y="6"/>
                    <a:pt x="48" y="30"/>
                    <a:pt x="35" y="53"/>
                  </a:cubicBezTo>
                  <a:cubicBezTo>
                    <a:pt x="22" y="75"/>
                    <a:pt x="7" y="88"/>
                    <a:pt x="0" y="83"/>
                  </a:cubicBezTo>
                  <a:cubicBezTo>
                    <a:pt x="156" y="239"/>
                    <a:pt x="156" y="239"/>
                    <a:pt x="156" y="239"/>
                  </a:cubicBezTo>
                  <a:cubicBezTo>
                    <a:pt x="156" y="239"/>
                    <a:pt x="173" y="237"/>
                    <a:pt x="188" y="214"/>
                  </a:cubicBezTo>
                  <a:cubicBezTo>
                    <a:pt x="189" y="213"/>
                    <a:pt x="191" y="211"/>
                    <a:pt x="192" y="209"/>
                  </a:cubicBezTo>
                  <a:cubicBezTo>
                    <a:pt x="193" y="207"/>
                    <a:pt x="194" y="206"/>
                    <a:pt x="194" y="204"/>
                  </a:cubicBezTo>
                  <a:cubicBezTo>
                    <a:pt x="207" y="178"/>
                    <a:pt x="204" y="156"/>
                    <a:pt x="204" y="15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6" name="Freeform 7"/>
            <p:cNvSpPr/>
            <p:nvPr/>
          </p:nvSpPr>
          <p:spPr bwMode="auto">
            <a:xfrm>
              <a:off x="4167" y="1656"/>
              <a:ext cx="137" cy="218"/>
            </a:xfrm>
            <a:custGeom>
              <a:avLst/>
              <a:gdLst>
                <a:gd name="T0" fmla="*/ 52 w 58"/>
                <a:gd name="T1" fmla="*/ 4 h 92"/>
                <a:gd name="T2" fmla="*/ 31 w 58"/>
                <a:gd name="T3" fmla="*/ 13 h 92"/>
                <a:gd name="T4" fmla="*/ 39 w 58"/>
                <a:gd name="T5" fmla="*/ 20 h 92"/>
                <a:gd name="T6" fmla="*/ 39 w 58"/>
                <a:gd name="T7" fmla="*/ 25 h 92"/>
                <a:gd name="T8" fmla="*/ 31 w 58"/>
                <a:gd name="T9" fmla="*/ 50 h 92"/>
                <a:gd name="T10" fmla="*/ 16 w 58"/>
                <a:gd name="T11" fmla="*/ 66 h 92"/>
                <a:gd name="T12" fmla="*/ 12 w 58"/>
                <a:gd name="T13" fmla="*/ 67 h 92"/>
                <a:gd name="T14" fmla="*/ 5 w 58"/>
                <a:gd name="T15" fmla="*/ 59 h 92"/>
                <a:gd name="T16" fmla="*/ 3 w 58"/>
                <a:gd name="T17" fmla="*/ 87 h 92"/>
                <a:gd name="T18" fmla="*/ 4 w 58"/>
                <a:gd name="T19" fmla="*/ 87 h 92"/>
                <a:gd name="T20" fmla="*/ 39 w 58"/>
                <a:gd name="T21" fmla="*/ 57 h 92"/>
                <a:gd name="T22" fmla="*/ 52 w 58"/>
                <a:gd name="T23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92">
                  <a:moveTo>
                    <a:pt x="52" y="4"/>
                  </a:moveTo>
                  <a:cubicBezTo>
                    <a:pt x="48" y="0"/>
                    <a:pt x="40" y="4"/>
                    <a:pt x="31" y="13"/>
                  </a:cubicBezTo>
                  <a:cubicBezTo>
                    <a:pt x="36" y="18"/>
                    <a:pt x="39" y="20"/>
                    <a:pt x="39" y="20"/>
                  </a:cubicBezTo>
                  <a:cubicBezTo>
                    <a:pt x="39" y="20"/>
                    <a:pt x="39" y="22"/>
                    <a:pt x="39" y="25"/>
                  </a:cubicBezTo>
                  <a:cubicBezTo>
                    <a:pt x="39" y="31"/>
                    <a:pt x="37" y="40"/>
                    <a:pt x="31" y="50"/>
                  </a:cubicBezTo>
                  <a:cubicBezTo>
                    <a:pt x="25" y="61"/>
                    <a:pt x="19" y="64"/>
                    <a:pt x="16" y="66"/>
                  </a:cubicBezTo>
                  <a:cubicBezTo>
                    <a:pt x="14" y="67"/>
                    <a:pt x="12" y="67"/>
                    <a:pt x="12" y="67"/>
                  </a:cubicBezTo>
                  <a:cubicBezTo>
                    <a:pt x="12" y="67"/>
                    <a:pt x="10" y="64"/>
                    <a:pt x="5" y="59"/>
                  </a:cubicBezTo>
                  <a:cubicBezTo>
                    <a:pt x="0" y="72"/>
                    <a:pt x="0" y="83"/>
                    <a:pt x="3" y="87"/>
                  </a:cubicBezTo>
                  <a:cubicBezTo>
                    <a:pt x="4" y="87"/>
                    <a:pt x="4" y="87"/>
                    <a:pt x="4" y="87"/>
                  </a:cubicBezTo>
                  <a:cubicBezTo>
                    <a:pt x="11" y="92"/>
                    <a:pt x="26" y="79"/>
                    <a:pt x="39" y="57"/>
                  </a:cubicBezTo>
                  <a:cubicBezTo>
                    <a:pt x="52" y="34"/>
                    <a:pt x="58" y="10"/>
                    <a:pt x="52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7" name="Freeform 8"/>
            <p:cNvSpPr/>
            <p:nvPr/>
          </p:nvSpPr>
          <p:spPr bwMode="auto">
            <a:xfrm>
              <a:off x="2883" y="799"/>
              <a:ext cx="474" cy="407"/>
            </a:xfrm>
            <a:custGeom>
              <a:avLst/>
              <a:gdLst>
                <a:gd name="T0" fmla="*/ 83 w 200"/>
                <a:gd name="T1" fmla="*/ 65 h 172"/>
                <a:gd name="T2" fmla="*/ 200 w 200"/>
                <a:gd name="T3" fmla="*/ 38 h 172"/>
                <a:gd name="T4" fmla="*/ 200 w 200"/>
                <a:gd name="T5" fmla="*/ 37 h 172"/>
                <a:gd name="T6" fmla="*/ 73 w 200"/>
                <a:gd name="T7" fmla="*/ 14 h 172"/>
                <a:gd name="T8" fmla="*/ 9 w 200"/>
                <a:gd name="T9" fmla="*/ 126 h 172"/>
                <a:gd name="T10" fmla="*/ 64 w 200"/>
                <a:gd name="T11" fmla="*/ 172 h 172"/>
                <a:gd name="T12" fmla="*/ 83 w 200"/>
                <a:gd name="T13" fmla="*/ 65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172">
                  <a:moveTo>
                    <a:pt x="83" y="65"/>
                  </a:moveTo>
                  <a:cubicBezTo>
                    <a:pt x="105" y="26"/>
                    <a:pt x="157" y="23"/>
                    <a:pt x="200" y="38"/>
                  </a:cubicBezTo>
                  <a:cubicBezTo>
                    <a:pt x="200" y="38"/>
                    <a:pt x="200" y="37"/>
                    <a:pt x="200" y="37"/>
                  </a:cubicBezTo>
                  <a:cubicBezTo>
                    <a:pt x="159" y="14"/>
                    <a:pt x="109" y="0"/>
                    <a:pt x="73" y="14"/>
                  </a:cubicBezTo>
                  <a:cubicBezTo>
                    <a:pt x="6" y="41"/>
                    <a:pt x="0" y="81"/>
                    <a:pt x="9" y="126"/>
                  </a:cubicBezTo>
                  <a:cubicBezTo>
                    <a:pt x="14" y="152"/>
                    <a:pt x="35" y="167"/>
                    <a:pt x="64" y="172"/>
                  </a:cubicBezTo>
                  <a:cubicBezTo>
                    <a:pt x="58" y="137"/>
                    <a:pt x="64" y="97"/>
                    <a:pt x="83" y="6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8" name="Freeform 9"/>
            <p:cNvSpPr/>
            <p:nvPr/>
          </p:nvSpPr>
          <p:spPr bwMode="auto">
            <a:xfrm>
              <a:off x="3236" y="427"/>
              <a:ext cx="175" cy="460"/>
            </a:xfrm>
            <a:custGeom>
              <a:avLst/>
              <a:gdLst>
                <a:gd name="T0" fmla="*/ 40 w 74"/>
                <a:gd name="T1" fmla="*/ 37 h 194"/>
                <a:gd name="T2" fmla="*/ 74 w 74"/>
                <a:gd name="T3" fmla="*/ 0 h 194"/>
                <a:gd name="T4" fmla="*/ 1 w 74"/>
                <a:gd name="T5" fmla="*/ 100 h 194"/>
                <a:gd name="T6" fmla="*/ 51 w 74"/>
                <a:gd name="T7" fmla="*/ 194 h 194"/>
                <a:gd name="T8" fmla="*/ 52 w 74"/>
                <a:gd name="T9" fmla="*/ 193 h 194"/>
                <a:gd name="T10" fmla="*/ 40 w 74"/>
                <a:gd name="T11" fmla="*/ 3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94">
                  <a:moveTo>
                    <a:pt x="40" y="37"/>
                  </a:moveTo>
                  <a:cubicBezTo>
                    <a:pt x="49" y="21"/>
                    <a:pt x="61" y="8"/>
                    <a:pt x="74" y="0"/>
                  </a:cubicBezTo>
                  <a:cubicBezTo>
                    <a:pt x="31" y="9"/>
                    <a:pt x="0" y="30"/>
                    <a:pt x="1" y="100"/>
                  </a:cubicBezTo>
                  <a:cubicBezTo>
                    <a:pt x="1" y="132"/>
                    <a:pt x="23" y="166"/>
                    <a:pt x="51" y="194"/>
                  </a:cubicBezTo>
                  <a:cubicBezTo>
                    <a:pt x="52" y="193"/>
                    <a:pt x="52" y="193"/>
                    <a:pt x="52" y="193"/>
                  </a:cubicBezTo>
                  <a:cubicBezTo>
                    <a:pt x="29" y="143"/>
                    <a:pt x="17" y="77"/>
                    <a:pt x="40" y="3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9" name="Freeform 10"/>
            <p:cNvSpPr/>
            <p:nvPr/>
          </p:nvSpPr>
          <p:spPr bwMode="auto">
            <a:xfrm>
              <a:off x="3020" y="853"/>
              <a:ext cx="505" cy="613"/>
            </a:xfrm>
            <a:custGeom>
              <a:avLst/>
              <a:gdLst>
                <a:gd name="T0" fmla="*/ 198 w 213"/>
                <a:gd name="T1" fmla="*/ 82 h 259"/>
                <a:gd name="T2" fmla="*/ 142 w 213"/>
                <a:gd name="T3" fmla="*/ 15 h 259"/>
                <a:gd name="T4" fmla="*/ 25 w 213"/>
                <a:gd name="T5" fmla="*/ 42 h 259"/>
                <a:gd name="T6" fmla="*/ 6 w 213"/>
                <a:gd name="T7" fmla="*/ 149 h 259"/>
                <a:gd name="T8" fmla="*/ 39 w 213"/>
                <a:gd name="T9" fmla="*/ 218 h 259"/>
                <a:gd name="T10" fmla="*/ 172 w 213"/>
                <a:gd name="T11" fmla="*/ 189 h 259"/>
                <a:gd name="T12" fmla="*/ 211 w 213"/>
                <a:gd name="T13" fmla="*/ 104 h 259"/>
                <a:gd name="T14" fmla="*/ 213 w 213"/>
                <a:gd name="T15" fmla="*/ 99 h 259"/>
                <a:gd name="T16" fmla="*/ 212 w 213"/>
                <a:gd name="T17" fmla="*/ 97 h 259"/>
                <a:gd name="T18" fmla="*/ 198 w 213"/>
                <a:gd name="T19" fmla="*/ 82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259">
                  <a:moveTo>
                    <a:pt x="198" y="82"/>
                  </a:moveTo>
                  <a:cubicBezTo>
                    <a:pt x="173" y="53"/>
                    <a:pt x="145" y="23"/>
                    <a:pt x="142" y="15"/>
                  </a:cubicBezTo>
                  <a:cubicBezTo>
                    <a:pt x="99" y="0"/>
                    <a:pt x="47" y="3"/>
                    <a:pt x="25" y="42"/>
                  </a:cubicBezTo>
                  <a:cubicBezTo>
                    <a:pt x="6" y="74"/>
                    <a:pt x="0" y="114"/>
                    <a:pt x="6" y="149"/>
                  </a:cubicBezTo>
                  <a:cubicBezTo>
                    <a:pt x="10" y="176"/>
                    <a:pt x="22" y="201"/>
                    <a:pt x="39" y="218"/>
                  </a:cubicBezTo>
                  <a:cubicBezTo>
                    <a:pt x="80" y="259"/>
                    <a:pt x="139" y="246"/>
                    <a:pt x="172" y="189"/>
                  </a:cubicBezTo>
                  <a:cubicBezTo>
                    <a:pt x="190" y="158"/>
                    <a:pt x="207" y="130"/>
                    <a:pt x="211" y="104"/>
                  </a:cubicBezTo>
                  <a:cubicBezTo>
                    <a:pt x="212" y="102"/>
                    <a:pt x="213" y="100"/>
                    <a:pt x="213" y="99"/>
                  </a:cubicBezTo>
                  <a:cubicBezTo>
                    <a:pt x="213" y="98"/>
                    <a:pt x="212" y="98"/>
                    <a:pt x="212" y="97"/>
                  </a:cubicBezTo>
                  <a:cubicBezTo>
                    <a:pt x="207" y="92"/>
                    <a:pt x="203" y="87"/>
                    <a:pt x="198" y="8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0" name="Freeform 11"/>
            <p:cNvSpPr/>
            <p:nvPr/>
          </p:nvSpPr>
          <p:spPr bwMode="auto">
            <a:xfrm>
              <a:off x="3276" y="375"/>
              <a:ext cx="481" cy="668"/>
            </a:xfrm>
            <a:custGeom>
              <a:avLst/>
              <a:gdLst>
                <a:gd name="T0" fmla="*/ 23 w 203"/>
                <a:gd name="T1" fmla="*/ 59 h 282"/>
                <a:gd name="T2" fmla="*/ 35 w 203"/>
                <a:gd name="T3" fmla="*/ 215 h 282"/>
                <a:gd name="T4" fmla="*/ 72 w 203"/>
                <a:gd name="T5" fmla="*/ 246 h 282"/>
                <a:gd name="T6" fmla="*/ 96 w 203"/>
                <a:gd name="T7" fmla="*/ 267 h 282"/>
                <a:gd name="T8" fmla="*/ 99 w 203"/>
                <a:gd name="T9" fmla="*/ 270 h 282"/>
                <a:gd name="T10" fmla="*/ 113 w 203"/>
                <a:gd name="T11" fmla="*/ 282 h 282"/>
                <a:gd name="T12" fmla="*/ 171 w 203"/>
                <a:gd name="T13" fmla="*/ 207 h 282"/>
                <a:gd name="T14" fmla="*/ 156 w 203"/>
                <a:gd name="T15" fmla="*/ 31 h 282"/>
                <a:gd name="T16" fmla="*/ 57 w 203"/>
                <a:gd name="T17" fmla="*/ 22 h 282"/>
                <a:gd name="T18" fmla="*/ 23 w 203"/>
                <a:gd name="T19" fmla="*/ 59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82">
                  <a:moveTo>
                    <a:pt x="23" y="59"/>
                  </a:moveTo>
                  <a:cubicBezTo>
                    <a:pt x="0" y="99"/>
                    <a:pt x="12" y="165"/>
                    <a:pt x="35" y="215"/>
                  </a:cubicBezTo>
                  <a:cubicBezTo>
                    <a:pt x="38" y="215"/>
                    <a:pt x="55" y="231"/>
                    <a:pt x="72" y="246"/>
                  </a:cubicBezTo>
                  <a:cubicBezTo>
                    <a:pt x="79" y="252"/>
                    <a:pt x="87" y="259"/>
                    <a:pt x="96" y="267"/>
                  </a:cubicBezTo>
                  <a:cubicBezTo>
                    <a:pt x="97" y="268"/>
                    <a:pt x="98" y="269"/>
                    <a:pt x="99" y="270"/>
                  </a:cubicBezTo>
                  <a:cubicBezTo>
                    <a:pt x="104" y="274"/>
                    <a:pt x="109" y="278"/>
                    <a:pt x="113" y="282"/>
                  </a:cubicBezTo>
                  <a:cubicBezTo>
                    <a:pt x="133" y="272"/>
                    <a:pt x="151" y="241"/>
                    <a:pt x="171" y="207"/>
                  </a:cubicBezTo>
                  <a:cubicBezTo>
                    <a:pt x="203" y="150"/>
                    <a:pt x="197" y="71"/>
                    <a:pt x="156" y="31"/>
                  </a:cubicBezTo>
                  <a:cubicBezTo>
                    <a:pt x="127" y="2"/>
                    <a:pt x="89" y="0"/>
                    <a:pt x="57" y="22"/>
                  </a:cubicBezTo>
                  <a:cubicBezTo>
                    <a:pt x="44" y="30"/>
                    <a:pt x="32" y="43"/>
                    <a:pt x="23" y="5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1" name="Freeform 12"/>
            <p:cNvSpPr/>
            <p:nvPr/>
          </p:nvSpPr>
          <p:spPr bwMode="auto">
            <a:xfrm>
              <a:off x="3357" y="884"/>
              <a:ext cx="902" cy="930"/>
            </a:xfrm>
            <a:custGeom>
              <a:avLst/>
              <a:gdLst>
                <a:gd name="T0" fmla="*/ 381 w 381"/>
                <a:gd name="T1" fmla="*/ 346 h 393"/>
                <a:gd name="T2" fmla="*/ 373 w 381"/>
                <a:gd name="T3" fmla="*/ 339 h 393"/>
                <a:gd name="T4" fmla="*/ 79 w 381"/>
                <a:gd name="T5" fmla="*/ 67 h 393"/>
                <a:gd name="T6" fmla="*/ 65 w 381"/>
                <a:gd name="T7" fmla="*/ 55 h 393"/>
                <a:gd name="T8" fmla="*/ 62 w 381"/>
                <a:gd name="T9" fmla="*/ 52 h 393"/>
                <a:gd name="T10" fmla="*/ 38 w 381"/>
                <a:gd name="T11" fmla="*/ 31 h 393"/>
                <a:gd name="T12" fmla="*/ 1 w 381"/>
                <a:gd name="T13" fmla="*/ 0 h 393"/>
                <a:gd name="T14" fmla="*/ 0 w 381"/>
                <a:gd name="T15" fmla="*/ 1 h 393"/>
                <a:gd name="T16" fmla="*/ 0 w 381"/>
                <a:gd name="T17" fmla="*/ 1 h 393"/>
                <a:gd name="T18" fmla="*/ 0 w 381"/>
                <a:gd name="T19" fmla="*/ 1 h 393"/>
                <a:gd name="T20" fmla="*/ 0 w 381"/>
                <a:gd name="T21" fmla="*/ 2 h 393"/>
                <a:gd name="T22" fmla="*/ 56 w 381"/>
                <a:gd name="T23" fmla="*/ 69 h 393"/>
                <a:gd name="T24" fmla="*/ 70 w 381"/>
                <a:gd name="T25" fmla="*/ 84 h 393"/>
                <a:gd name="T26" fmla="*/ 71 w 381"/>
                <a:gd name="T27" fmla="*/ 86 h 393"/>
                <a:gd name="T28" fmla="*/ 347 w 381"/>
                <a:gd name="T29" fmla="*/ 385 h 393"/>
                <a:gd name="T30" fmla="*/ 354 w 381"/>
                <a:gd name="T31" fmla="*/ 393 h 393"/>
                <a:gd name="T32" fmla="*/ 358 w 381"/>
                <a:gd name="T33" fmla="*/ 392 h 393"/>
                <a:gd name="T34" fmla="*/ 373 w 381"/>
                <a:gd name="T35" fmla="*/ 376 h 393"/>
                <a:gd name="T36" fmla="*/ 381 w 381"/>
                <a:gd name="T37" fmla="*/ 351 h 393"/>
                <a:gd name="T38" fmla="*/ 381 w 381"/>
                <a:gd name="T39" fmla="*/ 346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1" h="393">
                  <a:moveTo>
                    <a:pt x="381" y="346"/>
                  </a:moveTo>
                  <a:cubicBezTo>
                    <a:pt x="381" y="346"/>
                    <a:pt x="378" y="344"/>
                    <a:pt x="373" y="339"/>
                  </a:cubicBezTo>
                  <a:cubicBezTo>
                    <a:pt x="336" y="304"/>
                    <a:pt x="177" y="155"/>
                    <a:pt x="79" y="67"/>
                  </a:cubicBezTo>
                  <a:cubicBezTo>
                    <a:pt x="75" y="63"/>
                    <a:pt x="70" y="59"/>
                    <a:pt x="65" y="55"/>
                  </a:cubicBezTo>
                  <a:cubicBezTo>
                    <a:pt x="64" y="54"/>
                    <a:pt x="63" y="53"/>
                    <a:pt x="62" y="52"/>
                  </a:cubicBezTo>
                  <a:cubicBezTo>
                    <a:pt x="53" y="44"/>
                    <a:pt x="45" y="37"/>
                    <a:pt x="38" y="31"/>
                  </a:cubicBezTo>
                  <a:cubicBezTo>
                    <a:pt x="21" y="16"/>
                    <a:pt x="4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3" y="10"/>
                    <a:pt x="31" y="40"/>
                    <a:pt x="56" y="69"/>
                  </a:cubicBezTo>
                  <a:cubicBezTo>
                    <a:pt x="61" y="74"/>
                    <a:pt x="65" y="79"/>
                    <a:pt x="70" y="84"/>
                  </a:cubicBezTo>
                  <a:cubicBezTo>
                    <a:pt x="70" y="85"/>
                    <a:pt x="71" y="85"/>
                    <a:pt x="71" y="86"/>
                  </a:cubicBezTo>
                  <a:cubicBezTo>
                    <a:pt x="161" y="186"/>
                    <a:pt x="312" y="347"/>
                    <a:pt x="347" y="385"/>
                  </a:cubicBezTo>
                  <a:cubicBezTo>
                    <a:pt x="352" y="390"/>
                    <a:pt x="354" y="393"/>
                    <a:pt x="354" y="393"/>
                  </a:cubicBezTo>
                  <a:cubicBezTo>
                    <a:pt x="354" y="393"/>
                    <a:pt x="356" y="393"/>
                    <a:pt x="358" y="392"/>
                  </a:cubicBezTo>
                  <a:cubicBezTo>
                    <a:pt x="361" y="390"/>
                    <a:pt x="367" y="387"/>
                    <a:pt x="373" y="376"/>
                  </a:cubicBezTo>
                  <a:cubicBezTo>
                    <a:pt x="379" y="366"/>
                    <a:pt x="381" y="357"/>
                    <a:pt x="381" y="351"/>
                  </a:cubicBezTo>
                  <a:cubicBezTo>
                    <a:pt x="381" y="348"/>
                    <a:pt x="381" y="346"/>
                    <a:pt x="381" y="34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2" name="Freeform 14"/>
            <p:cNvSpPr/>
            <p:nvPr/>
          </p:nvSpPr>
          <p:spPr bwMode="auto">
            <a:xfrm>
              <a:off x="4819" y="2349"/>
              <a:ext cx="0" cy="3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03" name="Group 4"/>
          <p:cNvGrpSpPr>
            <a:grpSpLocks noChangeAspect="1"/>
          </p:cNvGrpSpPr>
          <p:nvPr/>
        </p:nvGrpSpPr>
        <p:grpSpPr bwMode="auto">
          <a:xfrm flipH="1">
            <a:off x="6243858" y="1368018"/>
            <a:ext cx="555202" cy="480022"/>
            <a:chOff x="2883" y="375"/>
            <a:chExt cx="1938" cy="1977"/>
          </a:xfrm>
          <a:solidFill>
            <a:schemeClr val="accent2"/>
          </a:solidFill>
        </p:grpSpPr>
        <p:sp>
          <p:nvSpPr>
            <p:cNvPr id="104" name="Freeform 5"/>
            <p:cNvSpPr/>
            <p:nvPr/>
          </p:nvSpPr>
          <p:spPr bwMode="auto">
            <a:xfrm>
              <a:off x="4622" y="2148"/>
              <a:ext cx="199" cy="204"/>
            </a:xfrm>
            <a:custGeom>
              <a:avLst/>
              <a:gdLst>
                <a:gd name="T0" fmla="*/ 69 w 84"/>
                <a:gd name="T1" fmla="*/ 67 h 86"/>
                <a:gd name="T2" fmla="*/ 35 w 84"/>
                <a:gd name="T3" fmla="*/ 30 h 86"/>
                <a:gd name="T4" fmla="*/ 17 w 84"/>
                <a:gd name="T5" fmla="*/ 9 h 86"/>
                <a:gd name="T6" fmla="*/ 6 w 84"/>
                <a:gd name="T7" fmla="*/ 0 h 86"/>
                <a:gd name="T8" fmla="*/ 4 w 84"/>
                <a:gd name="T9" fmla="*/ 5 h 86"/>
                <a:gd name="T10" fmla="*/ 0 w 84"/>
                <a:gd name="T11" fmla="*/ 10 h 86"/>
                <a:gd name="T12" fmla="*/ 10 w 84"/>
                <a:gd name="T13" fmla="*/ 21 h 86"/>
                <a:gd name="T14" fmla="*/ 30 w 84"/>
                <a:gd name="T15" fmla="*/ 38 h 86"/>
                <a:gd name="T16" fmla="*/ 66 w 84"/>
                <a:gd name="T17" fmla="*/ 71 h 86"/>
                <a:gd name="T18" fmla="*/ 83 w 84"/>
                <a:gd name="T19" fmla="*/ 86 h 86"/>
                <a:gd name="T20" fmla="*/ 84 w 84"/>
                <a:gd name="T21" fmla="*/ 85 h 86"/>
                <a:gd name="T22" fmla="*/ 69 w 84"/>
                <a:gd name="T23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86">
                  <a:moveTo>
                    <a:pt x="69" y="67"/>
                  </a:moveTo>
                  <a:cubicBezTo>
                    <a:pt x="60" y="57"/>
                    <a:pt x="47" y="43"/>
                    <a:pt x="35" y="30"/>
                  </a:cubicBezTo>
                  <a:cubicBezTo>
                    <a:pt x="29" y="23"/>
                    <a:pt x="23" y="16"/>
                    <a:pt x="17" y="9"/>
                  </a:cubicBezTo>
                  <a:cubicBezTo>
                    <a:pt x="13" y="6"/>
                    <a:pt x="10" y="3"/>
                    <a:pt x="6" y="0"/>
                  </a:cubicBezTo>
                  <a:cubicBezTo>
                    <a:pt x="6" y="2"/>
                    <a:pt x="5" y="3"/>
                    <a:pt x="4" y="5"/>
                  </a:cubicBezTo>
                  <a:cubicBezTo>
                    <a:pt x="3" y="7"/>
                    <a:pt x="1" y="9"/>
                    <a:pt x="0" y="10"/>
                  </a:cubicBezTo>
                  <a:cubicBezTo>
                    <a:pt x="3" y="14"/>
                    <a:pt x="7" y="17"/>
                    <a:pt x="10" y="21"/>
                  </a:cubicBezTo>
                  <a:cubicBezTo>
                    <a:pt x="16" y="27"/>
                    <a:pt x="23" y="32"/>
                    <a:pt x="30" y="38"/>
                  </a:cubicBezTo>
                  <a:cubicBezTo>
                    <a:pt x="43" y="50"/>
                    <a:pt x="56" y="63"/>
                    <a:pt x="66" y="71"/>
                  </a:cubicBezTo>
                  <a:cubicBezTo>
                    <a:pt x="76" y="80"/>
                    <a:pt x="83" y="86"/>
                    <a:pt x="83" y="86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84" y="85"/>
                    <a:pt x="78" y="78"/>
                    <a:pt x="69" y="6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5" name="Freeform 6"/>
            <p:cNvSpPr/>
            <p:nvPr/>
          </p:nvSpPr>
          <p:spPr bwMode="auto">
            <a:xfrm>
              <a:off x="4177" y="1665"/>
              <a:ext cx="490" cy="566"/>
            </a:xfrm>
            <a:custGeom>
              <a:avLst/>
              <a:gdLst>
                <a:gd name="T0" fmla="*/ 204 w 207"/>
                <a:gd name="T1" fmla="*/ 156 h 239"/>
                <a:gd name="T2" fmla="*/ 48 w 207"/>
                <a:gd name="T3" fmla="*/ 0 h 239"/>
                <a:gd name="T4" fmla="*/ 35 w 207"/>
                <a:gd name="T5" fmla="*/ 53 h 239"/>
                <a:gd name="T6" fmla="*/ 0 w 207"/>
                <a:gd name="T7" fmla="*/ 83 h 239"/>
                <a:gd name="T8" fmla="*/ 156 w 207"/>
                <a:gd name="T9" fmla="*/ 239 h 239"/>
                <a:gd name="T10" fmla="*/ 188 w 207"/>
                <a:gd name="T11" fmla="*/ 214 h 239"/>
                <a:gd name="T12" fmla="*/ 192 w 207"/>
                <a:gd name="T13" fmla="*/ 209 h 239"/>
                <a:gd name="T14" fmla="*/ 194 w 207"/>
                <a:gd name="T15" fmla="*/ 204 h 239"/>
                <a:gd name="T16" fmla="*/ 204 w 207"/>
                <a:gd name="T17" fmla="*/ 15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39">
                  <a:moveTo>
                    <a:pt x="204" y="156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54" y="6"/>
                    <a:pt x="48" y="30"/>
                    <a:pt x="35" y="53"/>
                  </a:cubicBezTo>
                  <a:cubicBezTo>
                    <a:pt x="22" y="75"/>
                    <a:pt x="7" y="88"/>
                    <a:pt x="0" y="83"/>
                  </a:cubicBezTo>
                  <a:cubicBezTo>
                    <a:pt x="156" y="239"/>
                    <a:pt x="156" y="239"/>
                    <a:pt x="156" y="239"/>
                  </a:cubicBezTo>
                  <a:cubicBezTo>
                    <a:pt x="156" y="239"/>
                    <a:pt x="173" y="237"/>
                    <a:pt x="188" y="214"/>
                  </a:cubicBezTo>
                  <a:cubicBezTo>
                    <a:pt x="189" y="213"/>
                    <a:pt x="191" y="211"/>
                    <a:pt x="192" y="209"/>
                  </a:cubicBezTo>
                  <a:cubicBezTo>
                    <a:pt x="193" y="207"/>
                    <a:pt x="194" y="206"/>
                    <a:pt x="194" y="204"/>
                  </a:cubicBezTo>
                  <a:cubicBezTo>
                    <a:pt x="207" y="178"/>
                    <a:pt x="204" y="156"/>
                    <a:pt x="204" y="15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6" name="Freeform 7"/>
            <p:cNvSpPr/>
            <p:nvPr/>
          </p:nvSpPr>
          <p:spPr bwMode="auto">
            <a:xfrm>
              <a:off x="4167" y="1656"/>
              <a:ext cx="137" cy="218"/>
            </a:xfrm>
            <a:custGeom>
              <a:avLst/>
              <a:gdLst>
                <a:gd name="T0" fmla="*/ 52 w 58"/>
                <a:gd name="T1" fmla="*/ 4 h 92"/>
                <a:gd name="T2" fmla="*/ 31 w 58"/>
                <a:gd name="T3" fmla="*/ 13 h 92"/>
                <a:gd name="T4" fmla="*/ 39 w 58"/>
                <a:gd name="T5" fmla="*/ 20 h 92"/>
                <a:gd name="T6" fmla="*/ 39 w 58"/>
                <a:gd name="T7" fmla="*/ 25 h 92"/>
                <a:gd name="T8" fmla="*/ 31 w 58"/>
                <a:gd name="T9" fmla="*/ 50 h 92"/>
                <a:gd name="T10" fmla="*/ 16 w 58"/>
                <a:gd name="T11" fmla="*/ 66 h 92"/>
                <a:gd name="T12" fmla="*/ 12 w 58"/>
                <a:gd name="T13" fmla="*/ 67 h 92"/>
                <a:gd name="T14" fmla="*/ 5 w 58"/>
                <a:gd name="T15" fmla="*/ 59 h 92"/>
                <a:gd name="T16" fmla="*/ 3 w 58"/>
                <a:gd name="T17" fmla="*/ 87 h 92"/>
                <a:gd name="T18" fmla="*/ 4 w 58"/>
                <a:gd name="T19" fmla="*/ 87 h 92"/>
                <a:gd name="T20" fmla="*/ 39 w 58"/>
                <a:gd name="T21" fmla="*/ 57 h 92"/>
                <a:gd name="T22" fmla="*/ 52 w 58"/>
                <a:gd name="T23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92">
                  <a:moveTo>
                    <a:pt x="52" y="4"/>
                  </a:moveTo>
                  <a:cubicBezTo>
                    <a:pt x="48" y="0"/>
                    <a:pt x="40" y="4"/>
                    <a:pt x="31" y="13"/>
                  </a:cubicBezTo>
                  <a:cubicBezTo>
                    <a:pt x="36" y="18"/>
                    <a:pt x="39" y="20"/>
                    <a:pt x="39" y="20"/>
                  </a:cubicBezTo>
                  <a:cubicBezTo>
                    <a:pt x="39" y="20"/>
                    <a:pt x="39" y="22"/>
                    <a:pt x="39" y="25"/>
                  </a:cubicBezTo>
                  <a:cubicBezTo>
                    <a:pt x="39" y="31"/>
                    <a:pt x="37" y="40"/>
                    <a:pt x="31" y="50"/>
                  </a:cubicBezTo>
                  <a:cubicBezTo>
                    <a:pt x="25" y="61"/>
                    <a:pt x="19" y="64"/>
                    <a:pt x="16" y="66"/>
                  </a:cubicBezTo>
                  <a:cubicBezTo>
                    <a:pt x="14" y="67"/>
                    <a:pt x="12" y="67"/>
                    <a:pt x="12" y="67"/>
                  </a:cubicBezTo>
                  <a:cubicBezTo>
                    <a:pt x="12" y="67"/>
                    <a:pt x="10" y="64"/>
                    <a:pt x="5" y="59"/>
                  </a:cubicBezTo>
                  <a:cubicBezTo>
                    <a:pt x="0" y="72"/>
                    <a:pt x="0" y="83"/>
                    <a:pt x="3" y="87"/>
                  </a:cubicBezTo>
                  <a:cubicBezTo>
                    <a:pt x="4" y="87"/>
                    <a:pt x="4" y="87"/>
                    <a:pt x="4" y="87"/>
                  </a:cubicBezTo>
                  <a:cubicBezTo>
                    <a:pt x="11" y="92"/>
                    <a:pt x="26" y="79"/>
                    <a:pt x="39" y="57"/>
                  </a:cubicBezTo>
                  <a:cubicBezTo>
                    <a:pt x="52" y="34"/>
                    <a:pt x="58" y="10"/>
                    <a:pt x="52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7" name="Freeform 8"/>
            <p:cNvSpPr/>
            <p:nvPr/>
          </p:nvSpPr>
          <p:spPr bwMode="auto">
            <a:xfrm>
              <a:off x="2883" y="799"/>
              <a:ext cx="474" cy="407"/>
            </a:xfrm>
            <a:custGeom>
              <a:avLst/>
              <a:gdLst>
                <a:gd name="T0" fmla="*/ 83 w 200"/>
                <a:gd name="T1" fmla="*/ 65 h 172"/>
                <a:gd name="T2" fmla="*/ 200 w 200"/>
                <a:gd name="T3" fmla="*/ 38 h 172"/>
                <a:gd name="T4" fmla="*/ 200 w 200"/>
                <a:gd name="T5" fmla="*/ 37 h 172"/>
                <a:gd name="T6" fmla="*/ 73 w 200"/>
                <a:gd name="T7" fmla="*/ 14 h 172"/>
                <a:gd name="T8" fmla="*/ 9 w 200"/>
                <a:gd name="T9" fmla="*/ 126 h 172"/>
                <a:gd name="T10" fmla="*/ 64 w 200"/>
                <a:gd name="T11" fmla="*/ 172 h 172"/>
                <a:gd name="T12" fmla="*/ 83 w 200"/>
                <a:gd name="T13" fmla="*/ 65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172">
                  <a:moveTo>
                    <a:pt x="83" y="65"/>
                  </a:moveTo>
                  <a:cubicBezTo>
                    <a:pt x="105" y="26"/>
                    <a:pt x="157" y="23"/>
                    <a:pt x="200" y="38"/>
                  </a:cubicBezTo>
                  <a:cubicBezTo>
                    <a:pt x="200" y="38"/>
                    <a:pt x="200" y="37"/>
                    <a:pt x="200" y="37"/>
                  </a:cubicBezTo>
                  <a:cubicBezTo>
                    <a:pt x="159" y="14"/>
                    <a:pt x="109" y="0"/>
                    <a:pt x="73" y="14"/>
                  </a:cubicBezTo>
                  <a:cubicBezTo>
                    <a:pt x="6" y="41"/>
                    <a:pt x="0" y="81"/>
                    <a:pt x="9" y="126"/>
                  </a:cubicBezTo>
                  <a:cubicBezTo>
                    <a:pt x="14" y="152"/>
                    <a:pt x="35" y="167"/>
                    <a:pt x="64" y="172"/>
                  </a:cubicBezTo>
                  <a:cubicBezTo>
                    <a:pt x="58" y="137"/>
                    <a:pt x="64" y="97"/>
                    <a:pt x="83" y="6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8" name="Freeform 9"/>
            <p:cNvSpPr/>
            <p:nvPr/>
          </p:nvSpPr>
          <p:spPr bwMode="auto">
            <a:xfrm>
              <a:off x="3236" y="427"/>
              <a:ext cx="175" cy="460"/>
            </a:xfrm>
            <a:custGeom>
              <a:avLst/>
              <a:gdLst>
                <a:gd name="T0" fmla="*/ 40 w 74"/>
                <a:gd name="T1" fmla="*/ 37 h 194"/>
                <a:gd name="T2" fmla="*/ 74 w 74"/>
                <a:gd name="T3" fmla="*/ 0 h 194"/>
                <a:gd name="T4" fmla="*/ 1 w 74"/>
                <a:gd name="T5" fmla="*/ 100 h 194"/>
                <a:gd name="T6" fmla="*/ 51 w 74"/>
                <a:gd name="T7" fmla="*/ 194 h 194"/>
                <a:gd name="T8" fmla="*/ 52 w 74"/>
                <a:gd name="T9" fmla="*/ 193 h 194"/>
                <a:gd name="T10" fmla="*/ 40 w 74"/>
                <a:gd name="T11" fmla="*/ 3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94">
                  <a:moveTo>
                    <a:pt x="40" y="37"/>
                  </a:moveTo>
                  <a:cubicBezTo>
                    <a:pt x="49" y="21"/>
                    <a:pt x="61" y="8"/>
                    <a:pt x="74" y="0"/>
                  </a:cubicBezTo>
                  <a:cubicBezTo>
                    <a:pt x="31" y="9"/>
                    <a:pt x="0" y="30"/>
                    <a:pt x="1" y="100"/>
                  </a:cubicBezTo>
                  <a:cubicBezTo>
                    <a:pt x="1" y="132"/>
                    <a:pt x="23" y="166"/>
                    <a:pt x="51" y="194"/>
                  </a:cubicBezTo>
                  <a:cubicBezTo>
                    <a:pt x="52" y="193"/>
                    <a:pt x="52" y="193"/>
                    <a:pt x="52" y="193"/>
                  </a:cubicBezTo>
                  <a:cubicBezTo>
                    <a:pt x="29" y="143"/>
                    <a:pt x="17" y="77"/>
                    <a:pt x="40" y="3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9" name="Freeform 10"/>
            <p:cNvSpPr/>
            <p:nvPr/>
          </p:nvSpPr>
          <p:spPr bwMode="auto">
            <a:xfrm>
              <a:off x="3020" y="853"/>
              <a:ext cx="505" cy="613"/>
            </a:xfrm>
            <a:custGeom>
              <a:avLst/>
              <a:gdLst>
                <a:gd name="T0" fmla="*/ 198 w 213"/>
                <a:gd name="T1" fmla="*/ 82 h 259"/>
                <a:gd name="T2" fmla="*/ 142 w 213"/>
                <a:gd name="T3" fmla="*/ 15 h 259"/>
                <a:gd name="T4" fmla="*/ 25 w 213"/>
                <a:gd name="T5" fmla="*/ 42 h 259"/>
                <a:gd name="T6" fmla="*/ 6 w 213"/>
                <a:gd name="T7" fmla="*/ 149 h 259"/>
                <a:gd name="T8" fmla="*/ 39 w 213"/>
                <a:gd name="T9" fmla="*/ 218 h 259"/>
                <a:gd name="T10" fmla="*/ 172 w 213"/>
                <a:gd name="T11" fmla="*/ 189 h 259"/>
                <a:gd name="T12" fmla="*/ 211 w 213"/>
                <a:gd name="T13" fmla="*/ 104 h 259"/>
                <a:gd name="T14" fmla="*/ 213 w 213"/>
                <a:gd name="T15" fmla="*/ 99 h 259"/>
                <a:gd name="T16" fmla="*/ 212 w 213"/>
                <a:gd name="T17" fmla="*/ 97 h 259"/>
                <a:gd name="T18" fmla="*/ 198 w 213"/>
                <a:gd name="T19" fmla="*/ 82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259">
                  <a:moveTo>
                    <a:pt x="198" y="82"/>
                  </a:moveTo>
                  <a:cubicBezTo>
                    <a:pt x="173" y="53"/>
                    <a:pt x="145" y="23"/>
                    <a:pt x="142" y="15"/>
                  </a:cubicBezTo>
                  <a:cubicBezTo>
                    <a:pt x="99" y="0"/>
                    <a:pt x="47" y="3"/>
                    <a:pt x="25" y="42"/>
                  </a:cubicBezTo>
                  <a:cubicBezTo>
                    <a:pt x="6" y="74"/>
                    <a:pt x="0" y="114"/>
                    <a:pt x="6" y="149"/>
                  </a:cubicBezTo>
                  <a:cubicBezTo>
                    <a:pt x="10" y="176"/>
                    <a:pt x="22" y="201"/>
                    <a:pt x="39" y="218"/>
                  </a:cubicBezTo>
                  <a:cubicBezTo>
                    <a:pt x="80" y="259"/>
                    <a:pt x="139" y="246"/>
                    <a:pt x="172" y="189"/>
                  </a:cubicBezTo>
                  <a:cubicBezTo>
                    <a:pt x="190" y="158"/>
                    <a:pt x="207" y="130"/>
                    <a:pt x="211" y="104"/>
                  </a:cubicBezTo>
                  <a:cubicBezTo>
                    <a:pt x="212" y="102"/>
                    <a:pt x="213" y="100"/>
                    <a:pt x="213" y="99"/>
                  </a:cubicBezTo>
                  <a:cubicBezTo>
                    <a:pt x="213" y="98"/>
                    <a:pt x="212" y="98"/>
                    <a:pt x="212" y="97"/>
                  </a:cubicBezTo>
                  <a:cubicBezTo>
                    <a:pt x="207" y="92"/>
                    <a:pt x="203" y="87"/>
                    <a:pt x="198" y="8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10" name="Freeform 11"/>
            <p:cNvSpPr/>
            <p:nvPr/>
          </p:nvSpPr>
          <p:spPr bwMode="auto">
            <a:xfrm>
              <a:off x="3276" y="375"/>
              <a:ext cx="481" cy="668"/>
            </a:xfrm>
            <a:custGeom>
              <a:avLst/>
              <a:gdLst>
                <a:gd name="T0" fmla="*/ 23 w 203"/>
                <a:gd name="T1" fmla="*/ 59 h 282"/>
                <a:gd name="T2" fmla="*/ 35 w 203"/>
                <a:gd name="T3" fmla="*/ 215 h 282"/>
                <a:gd name="T4" fmla="*/ 72 w 203"/>
                <a:gd name="T5" fmla="*/ 246 h 282"/>
                <a:gd name="T6" fmla="*/ 96 w 203"/>
                <a:gd name="T7" fmla="*/ 267 h 282"/>
                <a:gd name="T8" fmla="*/ 99 w 203"/>
                <a:gd name="T9" fmla="*/ 270 h 282"/>
                <a:gd name="T10" fmla="*/ 113 w 203"/>
                <a:gd name="T11" fmla="*/ 282 h 282"/>
                <a:gd name="T12" fmla="*/ 171 w 203"/>
                <a:gd name="T13" fmla="*/ 207 h 282"/>
                <a:gd name="T14" fmla="*/ 156 w 203"/>
                <a:gd name="T15" fmla="*/ 31 h 282"/>
                <a:gd name="T16" fmla="*/ 57 w 203"/>
                <a:gd name="T17" fmla="*/ 22 h 282"/>
                <a:gd name="T18" fmla="*/ 23 w 203"/>
                <a:gd name="T19" fmla="*/ 59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82">
                  <a:moveTo>
                    <a:pt x="23" y="59"/>
                  </a:moveTo>
                  <a:cubicBezTo>
                    <a:pt x="0" y="99"/>
                    <a:pt x="12" y="165"/>
                    <a:pt x="35" y="215"/>
                  </a:cubicBezTo>
                  <a:cubicBezTo>
                    <a:pt x="38" y="215"/>
                    <a:pt x="55" y="231"/>
                    <a:pt x="72" y="246"/>
                  </a:cubicBezTo>
                  <a:cubicBezTo>
                    <a:pt x="79" y="252"/>
                    <a:pt x="87" y="259"/>
                    <a:pt x="96" y="267"/>
                  </a:cubicBezTo>
                  <a:cubicBezTo>
                    <a:pt x="97" y="268"/>
                    <a:pt x="98" y="269"/>
                    <a:pt x="99" y="270"/>
                  </a:cubicBezTo>
                  <a:cubicBezTo>
                    <a:pt x="104" y="274"/>
                    <a:pt x="109" y="278"/>
                    <a:pt x="113" y="282"/>
                  </a:cubicBezTo>
                  <a:cubicBezTo>
                    <a:pt x="133" y="272"/>
                    <a:pt x="151" y="241"/>
                    <a:pt x="171" y="207"/>
                  </a:cubicBezTo>
                  <a:cubicBezTo>
                    <a:pt x="203" y="150"/>
                    <a:pt x="197" y="71"/>
                    <a:pt x="156" y="31"/>
                  </a:cubicBezTo>
                  <a:cubicBezTo>
                    <a:pt x="127" y="2"/>
                    <a:pt x="89" y="0"/>
                    <a:pt x="57" y="22"/>
                  </a:cubicBezTo>
                  <a:cubicBezTo>
                    <a:pt x="44" y="30"/>
                    <a:pt x="32" y="43"/>
                    <a:pt x="23" y="5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11" name="Freeform 12"/>
            <p:cNvSpPr/>
            <p:nvPr/>
          </p:nvSpPr>
          <p:spPr bwMode="auto">
            <a:xfrm>
              <a:off x="3357" y="884"/>
              <a:ext cx="902" cy="930"/>
            </a:xfrm>
            <a:custGeom>
              <a:avLst/>
              <a:gdLst>
                <a:gd name="T0" fmla="*/ 381 w 381"/>
                <a:gd name="T1" fmla="*/ 346 h 393"/>
                <a:gd name="T2" fmla="*/ 373 w 381"/>
                <a:gd name="T3" fmla="*/ 339 h 393"/>
                <a:gd name="T4" fmla="*/ 79 w 381"/>
                <a:gd name="T5" fmla="*/ 67 h 393"/>
                <a:gd name="T6" fmla="*/ 65 w 381"/>
                <a:gd name="T7" fmla="*/ 55 h 393"/>
                <a:gd name="T8" fmla="*/ 62 w 381"/>
                <a:gd name="T9" fmla="*/ 52 h 393"/>
                <a:gd name="T10" fmla="*/ 38 w 381"/>
                <a:gd name="T11" fmla="*/ 31 h 393"/>
                <a:gd name="T12" fmla="*/ 1 w 381"/>
                <a:gd name="T13" fmla="*/ 0 h 393"/>
                <a:gd name="T14" fmla="*/ 0 w 381"/>
                <a:gd name="T15" fmla="*/ 1 h 393"/>
                <a:gd name="T16" fmla="*/ 0 w 381"/>
                <a:gd name="T17" fmla="*/ 1 h 393"/>
                <a:gd name="T18" fmla="*/ 0 w 381"/>
                <a:gd name="T19" fmla="*/ 1 h 393"/>
                <a:gd name="T20" fmla="*/ 0 w 381"/>
                <a:gd name="T21" fmla="*/ 2 h 393"/>
                <a:gd name="T22" fmla="*/ 56 w 381"/>
                <a:gd name="T23" fmla="*/ 69 h 393"/>
                <a:gd name="T24" fmla="*/ 70 w 381"/>
                <a:gd name="T25" fmla="*/ 84 h 393"/>
                <a:gd name="T26" fmla="*/ 71 w 381"/>
                <a:gd name="T27" fmla="*/ 86 h 393"/>
                <a:gd name="T28" fmla="*/ 347 w 381"/>
                <a:gd name="T29" fmla="*/ 385 h 393"/>
                <a:gd name="T30" fmla="*/ 354 w 381"/>
                <a:gd name="T31" fmla="*/ 393 h 393"/>
                <a:gd name="T32" fmla="*/ 358 w 381"/>
                <a:gd name="T33" fmla="*/ 392 h 393"/>
                <a:gd name="T34" fmla="*/ 373 w 381"/>
                <a:gd name="T35" fmla="*/ 376 h 393"/>
                <a:gd name="T36" fmla="*/ 381 w 381"/>
                <a:gd name="T37" fmla="*/ 351 h 393"/>
                <a:gd name="T38" fmla="*/ 381 w 381"/>
                <a:gd name="T39" fmla="*/ 346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1" h="393">
                  <a:moveTo>
                    <a:pt x="381" y="346"/>
                  </a:moveTo>
                  <a:cubicBezTo>
                    <a:pt x="381" y="346"/>
                    <a:pt x="378" y="344"/>
                    <a:pt x="373" y="339"/>
                  </a:cubicBezTo>
                  <a:cubicBezTo>
                    <a:pt x="336" y="304"/>
                    <a:pt x="177" y="155"/>
                    <a:pt x="79" y="67"/>
                  </a:cubicBezTo>
                  <a:cubicBezTo>
                    <a:pt x="75" y="63"/>
                    <a:pt x="70" y="59"/>
                    <a:pt x="65" y="55"/>
                  </a:cubicBezTo>
                  <a:cubicBezTo>
                    <a:pt x="64" y="54"/>
                    <a:pt x="63" y="53"/>
                    <a:pt x="62" y="52"/>
                  </a:cubicBezTo>
                  <a:cubicBezTo>
                    <a:pt x="53" y="44"/>
                    <a:pt x="45" y="37"/>
                    <a:pt x="38" y="31"/>
                  </a:cubicBezTo>
                  <a:cubicBezTo>
                    <a:pt x="21" y="16"/>
                    <a:pt x="4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3" y="10"/>
                    <a:pt x="31" y="40"/>
                    <a:pt x="56" y="69"/>
                  </a:cubicBezTo>
                  <a:cubicBezTo>
                    <a:pt x="61" y="74"/>
                    <a:pt x="65" y="79"/>
                    <a:pt x="70" y="84"/>
                  </a:cubicBezTo>
                  <a:cubicBezTo>
                    <a:pt x="70" y="85"/>
                    <a:pt x="71" y="85"/>
                    <a:pt x="71" y="86"/>
                  </a:cubicBezTo>
                  <a:cubicBezTo>
                    <a:pt x="161" y="186"/>
                    <a:pt x="312" y="347"/>
                    <a:pt x="347" y="385"/>
                  </a:cubicBezTo>
                  <a:cubicBezTo>
                    <a:pt x="352" y="390"/>
                    <a:pt x="354" y="393"/>
                    <a:pt x="354" y="393"/>
                  </a:cubicBezTo>
                  <a:cubicBezTo>
                    <a:pt x="354" y="393"/>
                    <a:pt x="356" y="393"/>
                    <a:pt x="358" y="392"/>
                  </a:cubicBezTo>
                  <a:cubicBezTo>
                    <a:pt x="361" y="390"/>
                    <a:pt x="367" y="387"/>
                    <a:pt x="373" y="376"/>
                  </a:cubicBezTo>
                  <a:cubicBezTo>
                    <a:pt x="379" y="366"/>
                    <a:pt x="381" y="357"/>
                    <a:pt x="381" y="351"/>
                  </a:cubicBezTo>
                  <a:cubicBezTo>
                    <a:pt x="381" y="348"/>
                    <a:pt x="381" y="346"/>
                    <a:pt x="381" y="34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12" name="Freeform 14"/>
            <p:cNvSpPr/>
            <p:nvPr/>
          </p:nvSpPr>
          <p:spPr bwMode="auto">
            <a:xfrm>
              <a:off x="4819" y="2349"/>
              <a:ext cx="0" cy="3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13" name="Group 112"/>
          <p:cNvGrpSpPr>
            <a:grpSpLocks noChangeAspect="1"/>
          </p:cNvGrpSpPr>
          <p:nvPr/>
        </p:nvGrpSpPr>
        <p:grpSpPr bwMode="auto">
          <a:xfrm flipH="1">
            <a:off x="3894707" y="2532139"/>
            <a:ext cx="587639" cy="508067"/>
            <a:chOff x="2883" y="375"/>
            <a:chExt cx="1938" cy="1977"/>
          </a:xfrm>
          <a:solidFill>
            <a:schemeClr val="bg1"/>
          </a:solidFill>
        </p:grpSpPr>
        <p:sp>
          <p:nvSpPr>
            <p:cNvPr id="114" name="Freeform 5"/>
            <p:cNvSpPr/>
            <p:nvPr/>
          </p:nvSpPr>
          <p:spPr bwMode="auto">
            <a:xfrm>
              <a:off x="4622" y="2148"/>
              <a:ext cx="199" cy="204"/>
            </a:xfrm>
            <a:custGeom>
              <a:avLst/>
              <a:gdLst>
                <a:gd name="T0" fmla="*/ 69 w 84"/>
                <a:gd name="T1" fmla="*/ 67 h 86"/>
                <a:gd name="T2" fmla="*/ 35 w 84"/>
                <a:gd name="T3" fmla="*/ 30 h 86"/>
                <a:gd name="T4" fmla="*/ 17 w 84"/>
                <a:gd name="T5" fmla="*/ 9 h 86"/>
                <a:gd name="T6" fmla="*/ 6 w 84"/>
                <a:gd name="T7" fmla="*/ 0 h 86"/>
                <a:gd name="T8" fmla="*/ 4 w 84"/>
                <a:gd name="T9" fmla="*/ 5 h 86"/>
                <a:gd name="T10" fmla="*/ 0 w 84"/>
                <a:gd name="T11" fmla="*/ 10 h 86"/>
                <a:gd name="T12" fmla="*/ 10 w 84"/>
                <a:gd name="T13" fmla="*/ 21 h 86"/>
                <a:gd name="T14" fmla="*/ 30 w 84"/>
                <a:gd name="T15" fmla="*/ 38 h 86"/>
                <a:gd name="T16" fmla="*/ 66 w 84"/>
                <a:gd name="T17" fmla="*/ 71 h 86"/>
                <a:gd name="T18" fmla="*/ 83 w 84"/>
                <a:gd name="T19" fmla="*/ 86 h 86"/>
                <a:gd name="T20" fmla="*/ 84 w 84"/>
                <a:gd name="T21" fmla="*/ 85 h 86"/>
                <a:gd name="T22" fmla="*/ 69 w 84"/>
                <a:gd name="T23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86">
                  <a:moveTo>
                    <a:pt x="69" y="67"/>
                  </a:moveTo>
                  <a:cubicBezTo>
                    <a:pt x="60" y="57"/>
                    <a:pt x="47" y="43"/>
                    <a:pt x="35" y="30"/>
                  </a:cubicBezTo>
                  <a:cubicBezTo>
                    <a:pt x="29" y="23"/>
                    <a:pt x="23" y="16"/>
                    <a:pt x="17" y="9"/>
                  </a:cubicBezTo>
                  <a:cubicBezTo>
                    <a:pt x="13" y="6"/>
                    <a:pt x="10" y="3"/>
                    <a:pt x="6" y="0"/>
                  </a:cubicBezTo>
                  <a:cubicBezTo>
                    <a:pt x="6" y="2"/>
                    <a:pt x="5" y="3"/>
                    <a:pt x="4" y="5"/>
                  </a:cubicBezTo>
                  <a:cubicBezTo>
                    <a:pt x="3" y="7"/>
                    <a:pt x="1" y="9"/>
                    <a:pt x="0" y="10"/>
                  </a:cubicBezTo>
                  <a:cubicBezTo>
                    <a:pt x="3" y="14"/>
                    <a:pt x="7" y="17"/>
                    <a:pt x="10" y="21"/>
                  </a:cubicBezTo>
                  <a:cubicBezTo>
                    <a:pt x="16" y="27"/>
                    <a:pt x="23" y="32"/>
                    <a:pt x="30" y="38"/>
                  </a:cubicBezTo>
                  <a:cubicBezTo>
                    <a:pt x="43" y="50"/>
                    <a:pt x="56" y="63"/>
                    <a:pt x="66" y="71"/>
                  </a:cubicBezTo>
                  <a:cubicBezTo>
                    <a:pt x="76" y="80"/>
                    <a:pt x="83" y="86"/>
                    <a:pt x="83" y="86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84" y="85"/>
                    <a:pt x="78" y="78"/>
                    <a:pt x="69" y="6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15" name="Freeform 6"/>
            <p:cNvSpPr/>
            <p:nvPr/>
          </p:nvSpPr>
          <p:spPr bwMode="auto">
            <a:xfrm>
              <a:off x="4177" y="1665"/>
              <a:ext cx="490" cy="566"/>
            </a:xfrm>
            <a:custGeom>
              <a:avLst/>
              <a:gdLst>
                <a:gd name="T0" fmla="*/ 204 w 207"/>
                <a:gd name="T1" fmla="*/ 156 h 239"/>
                <a:gd name="T2" fmla="*/ 48 w 207"/>
                <a:gd name="T3" fmla="*/ 0 h 239"/>
                <a:gd name="T4" fmla="*/ 35 w 207"/>
                <a:gd name="T5" fmla="*/ 53 h 239"/>
                <a:gd name="T6" fmla="*/ 0 w 207"/>
                <a:gd name="T7" fmla="*/ 83 h 239"/>
                <a:gd name="T8" fmla="*/ 156 w 207"/>
                <a:gd name="T9" fmla="*/ 239 h 239"/>
                <a:gd name="T10" fmla="*/ 188 w 207"/>
                <a:gd name="T11" fmla="*/ 214 h 239"/>
                <a:gd name="T12" fmla="*/ 192 w 207"/>
                <a:gd name="T13" fmla="*/ 209 h 239"/>
                <a:gd name="T14" fmla="*/ 194 w 207"/>
                <a:gd name="T15" fmla="*/ 204 h 239"/>
                <a:gd name="T16" fmla="*/ 204 w 207"/>
                <a:gd name="T17" fmla="*/ 15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39">
                  <a:moveTo>
                    <a:pt x="204" y="156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54" y="6"/>
                    <a:pt x="48" y="30"/>
                    <a:pt x="35" y="53"/>
                  </a:cubicBezTo>
                  <a:cubicBezTo>
                    <a:pt x="22" y="75"/>
                    <a:pt x="7" y="88"/>
                    <a:pt x="0" y="83"/>
                  </a:cubicBezTo>
                  <a:cubicBezTo>
                    <a:pt x="156" y="239"/>
                    <a:pt x="156" y="239"/>
                    <a:pt x="156" y="239"/>
                  </a:cubicBezTo>
                  <a:cubicBezTo>
                    <a:pt x="156" y="239"/>
                    <a:pt x="173" y="237"/>
                    <a:pt x="188" y="214"/>
                  </a:cubicBezTo>
                  <a:cubicBezTo>
                    <a:pt x="189" y="213"/>
                    <a:pt x="191" y="211"/>
                    <a:pt x="192" y="209"/>
                  </a:cubicBezTo>
                  <a:cubicBezTo>
                    <a:pt x="193" y="207"/>
                    <a:pt x="194" y="206"/>
                    <a:pt x="194" y="204"/>
                  </a:cubicBezTo>
                  <a:cubicBezTo>
                    <a:pt x="207" y="178"/>
                    <a:pt x="204" y="156"/>
                    <a:pt x="204" y="15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16" name="Freeform 7"/>
            <p:cNvSpPr/>
            <p:nvPr/>
          </p:nvSpPr>
          <p:spPr bwMode="auto">
            <a:xfrm>
              <a:off x="4167" y="1656"/>
              <a:ext cx="137" cy="218"/>
            </a:xfrm>
            <a:custGeom>
              <a:avLst/>
              <a:gdLst>
                <a:gd name="T0" fmla="*/ 52 w 58"/>
                <a:gd name="T1" fmla="*/ 4 h 92"/>
                <a:gd name="T2" fmla="*/ 31 w 58"/>
                <a:gd name="T3" fmla="*/ 13 h 92"/>
                <a:gd name="T4" fmla="*/ 39 w 58"/>
                <a:gd name="T5" fmla="*/ 20 h 92"/>
                <a:gd name="T6" fmla="*/ 39 w 58"/>
                <a:gd name="T7" fmla="*/ 25 h 92"/>
                <a:gd name="T8" fmla="*/ 31 w 58"/>
                <a:gd name="T9" fmla="*/ 50 h 92"/>
                <a:gd name="T10" fmla="*/ 16 w 58"/>
                <a:gd name="T11" fmla="*/ 66 h 92"/>
                <a:gd name="T12" fmla="*/ 12 w 58"/>
                <a:gd name="T13" fmla="*/ 67 h 92"/>
                <a:gd name="T14" fmla="*/ 5 w 58"/>
                <a:gd name="T15" fmla="*/ 59 h 92"/>
                <a:gd name="T16" fmla="*/ 3 w 58"/>
                <a:gd name="T17" fmla="*/ 87 h 92"/>
                <a:gd name="T18" fmla="*/ 4 w 58"/>
                <a:gd name="T19" fmla="*/ 87 h 92"/>
                <a:gd name="T20" fmla="*/ 39 w 58"/>
                <a:gd name="T21" fmla="*/ 57 h 92"/>
                <a:gd name="T22" fmla="*/ 52 w 58"/>
                <a:gd name="T23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92">
                  <a:moveTo>
                    <a:pt x="52" y="4"/>
                  </a:moveTo>
                  <a:cubicBezTo>
                    <a:pt x="48" y="0"/>
                    <a:pt x="40" y="4"/>
                    <a:pt x="31" y="13"/>
                  </a:cubicBezTo>
                  <a:cubicBezTo>
                    <a:pt x="36" y="18"/>
                    <a:pt x="39" y="20"/>
                    <a:pt x="39" y="20"/>
                  </a:cubicBezTo>
                  <a:cubicBezTo>
                    <a:pt x="39" y="20"/>
                    <a:pt x="39" y="22"/>
                    <a:pt x="39" y="25"/>
                  </a:cubicBezTo>
                  <a:cubicBezTo>
                    <a:pt x="39" y="31"/>
                    <a:pt x="37" y="40"/>
                    <a:pt x="31" y="50"/>
                  </a:cubicBezTo>
                  <a:cubicBezTo>
                    <a:pt x="25" y="61"/>
                    <a:pt x="19" y="64"/>
                    <a:pt x="16" y="66"/>
                  </a:cubicBezTo>
                  <a:cubicBezTo>
                    <a:pt x="14" y="67"/>
                    <a:pt x="12" y="67"/>
                    <a:pt x="12" y="67"/>
                  </a:cubicBezTo>
                  <a:cubicBezTo>
                    <a:pt x="12" y="67"/>
                    <a:pt x="10" y="64"/>
                    <a:pt x="5" y="59"/>
                  </a:cubicBezTo>
                  <a:cubicBezTo>
                    <a:pt x="0" y="72"/>
                    <a:pt x="0" y="83"/>
                    <a:pt x="3" y="87"/>
                  </a:cubicBezTo>
                  <a:cubicBezTo>
                    <a:pt x="4" y="87"/>
                    <a:pt x="4" y="87"/>
                    <a:pt x="4" y="87"/>
                  </a:cubicBezTo>
                  <a:cubicBezTo>
                    <a:pt x="11" y="92"/>
                    <a:pt x="26" y="79"/>
                    <a:pt x="39" y="57"/>
                  </a:cubicBezTo>
                  <a:cubicBezTo>
                    <a:pt x="52" y="34"/>
                    <a:pt x="58" y="10"/>
                    <a:pt x="52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17" name="Freeform 8"/>
            <p:cNvSpPr/>
            <p:nvPr/>
          </p:nvSpPr>
          <p:spPr bwMode="auto">
            <a:xfrm>
              <a:off x="2883" y="799"/>
              <a:ext cx="474" cy="407"/>
            </a:xfrm>
            <a:custGeom>
              <a:avLst/>
              <a:gdLst>
                <a:gd name="T0" fmla="*/ 83 w 200"/>
                <a:gd name="T1" fmla="*/ 65 h 172"/>
                <a:gd name="T2" fmla="*/ 200 w 200"/>
                <a:gd name="T3" fmla="*/ 38 h 172"/>
                <a:gd name="T4" fmla="*/ 200 w 200"/>
                <a:gd name="T5" fmla="*/ 37 h 172"/>
                <a:gd name="T6" fmla="*/ 73 w 200"/>
                <a:gd name="T7" fmla="*/ 14 h 172"/>
                <a:gd name="T8" fmla="*/ 9 w 200"/>
                <a:gd name="T9" fmla="*/ 126 h 172"/>
                <a:gd name="T10" fmla="*/ 64 w 200"/>
                <a:gd name="T11" fmla="*/ 172 h 172"/>
                <a:gd name="T12" fmla="*/ 83 w 200"/>
                <a:gd name="T13" fmla="*/ 65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172">
                  <a:moveTo>
                    <a:pt x="83" y="65"/>
                  </a:moveTo>
                  <a:cubicBezTo>
                    <a:pt x="105" y="26"/>
                    <a:pt x="157" y="23"/>
                    <a:pt x="200" y="38"/>
                  </a:cubicBezTo>
                  <a:cubicBezTo>
                    <a:pt x="200" y="38"/>
                    <a:pt x="200" y="37"/>
                    <a:pt x="200" y="37"/>
                  </a:cubicBezTo>
                  <a:cubicBezTo>
                    <a:pt x="159" y="14"/>
                    <a:pt x="109" y="0"/>
                    <a:pt x="73" y="14"/>
                  </a:cubicBezTo>
                  <a:cubicBezTo>
                    <a:pt x="6" y="41"/>
                    <a:pt x="0" y="81"/>
                    <a:pt x="9" y="126"/>
                  </a:cubicBezTo>
                  <a:cubicBezTo>
                    <a:pt x="14" y="152"/>
                    <a:pt x="35" y="167"/>
                    <a:pt x="64" y="172"/>
                  </a:cubicBezTo>
                  <a:cubicBezTo>
                    <a:pt x="58" y="137"/>
                    <a:pt x="64" y="97"/>
                    <a:pt x="83" y="6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18" name="Freeform 9"/>
            <p:cNvSpPr/>
            <p:nvPr/>
          </p:nvSpPr>
          <p:spPr bwMode="auto">
            <a:xfrm>
              <a:off x="3236" y="427"/>
              <a:ext cx="175" cy="460"/>
            </a:xfrm>
            <a:custGeom>
              <a:avLst/>
              <a:gdLst>
                <a:gd name="T0" fmla="*/ 40 w 74"/>
                <a:gd name="T1" fmla="*/ 37 h 194"/>
                <a:gd name="T2" fmla="*/ 74 w 74"/>
                <a:gd name="T3" fmla="*/ 0 h 194"/>
                <a:gd name="T4" fmla="*/ 1 w 74"/>
                <a:gd name="T5" fmla="*/ 100 h 194"/>
                <a:gd name="T6" fmla="*/ 51 w 74"/>
                <a:gd name="T7" fmla="*/ 194 h 194"/>
                <a:gd name="T8" fmla="*/ 52 w 74"/>
                <a:gd name="T9" fmla="*/ 193 h 194"/>
                <a:gd name="T10" fmla="*/ 40 w 74"/>
                <a:gd name="T11" fmla="*/ 3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94">
                  <a:moveTo>
                    <a:pt x="40" y="37"/>
                  </a:moveTo>
                  <a:cubicBezTo>
                    <a:pt x="49" y="21"/>
                    <a:pt x="61" y="8"/>
                    <a:pt x="74" y="0"/>
                  </a:cubicBezTo>
                  <a:cubicBezTo>
                    <a:pt x="31" y="9"/>
                    <a:pt x="0" y="30"/>
                    <a:pt x="1" y="100"/>
                  </a:cubicBezTo>
                  <a:cubicBezTo>
                    <a:pt x="1" y="132"/>
                    <a:pt x="23" y="166"/>
                    <a:pt x="51" y="194"/>
                  </a:cubicBezTo>
                  <a:cubicBezTo>
                    <a:pt x="52" y="193"/>
                    <a:pt x="52" y="193"/>
                    <a:pt x="52" y="193"/>
                  </a:cubicBezTo>
                  <a:cubicBezTo>
                    <a:pt x="29" y="143"/>
                    <a:pt x="17" y="77"/>
                    <a:pt x="40" y="3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19" name="Freeform 10"/>
            <p:cNvSpPr/>
            <p:nvPr/>
          </p:nvSpPr>
          <p:spPr bwMode="auto">
            <a:xfrm>
              <a:off x="3020" y="853"/>
              <a:ext cx="505" cy="613"/>
            </a:xfrm>
            <a:custGeom>
              <a:avLst/>
              <a:gdLst>
                <a:gd name="T0" fmla="*/ 198 w 213"/>
                <a:gd name="T1" fmla="*/ 82 h 259"/>
                <a:gd name="T2" fmla="*/ 142 w 213"/>
                <a:gd name="T3" fmla="*/ 15 h 259"/>
                <a:gd name="T4" fmla="*/ 25 w 213"/>
                <a:gd name="T5" fmla="*/ 42 h 259"/>
                <a:gd name="T6" fmla="*/ 6 w 213"/>
                <a:gd name="T7" fmla="*/ 149 h 259"/>
                <a:gd name="T8" fmla="*/ 39 w 213"/>
                <a:gd name="T9" fmla="*/ 218 h 259"/>
                <a:gd name="T10" fmla="*/ 172 w 213"/>
                <a:gd name="T11" fmla="*/ 189 h 259"/>
                <a:gd name="T12" fmla="*/ 211 w 213"/>
                <a:gd name="T13" fmla="*/ 104 h 259"/>
                <a:gd name="T14" fmla="*/ 213 w 213"/>
                <a:gd name="T15" fmla="*/ 99 h 259"/>
                <a:gd name="T16" fmla="*/ 212 w 213"/>
                <a:gd name="T17" fmla="*/ 97 h 259"/>
                <a:gd name="T18" fmla="*/ 198 w 213"/>
                <a:gd name="T19" fmla="*/ 82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259">
                  <a:moveTo>
                    <a:pt x="198" y="82"/>
                  </a:moveTo>
                  <a:cubicBezTo>
                    <a:pt x="173" y="53"/>
                    <a:pt x="145" y="23"/>
                    <a:pt x="142" y="15"/>
                  </a:cubicBezTo>
                  <a:cubicBezTo>
                    <a:pt x="99" y="0"/>
                    <a:pt x="47" y="3"/>
                    <a:pt x="25" y="42"/>
                  </a:cubicBezTo>
                  <a:cubicBezTo>
                    <a:pt x="6" y="74"/>
                    <a:pt x="0" y="114"/>
                    <a:pt x="6" y="149"/>
                  </a:cubicBezTo>
                  <a:cubicBezTo>
                    <a:pt x="10" y="176"/>
                    <a:pt x="22" y="201"/>
                    <a:pt x="39" y="218"/>
                  </a:cubicBezTo>
                  <a:cubicBezTo>
                    <a:pt x="80" y="259"/>
                    <a:pt x="139" y="246"/>
                    <a:pt x="172" y="189"/>
                  </a:cubicBezTo>
                  <a:cubicBezTo>
                    <a:pt x="190" y="158"/>
                    <a:pt x="207" y="130"/>
                    <a:pt x="211" y="104"/>
                  </a:cubicBezTo>
                  <a:cubicBezTo>
                    <a:pt x="212" y="102"/>
                    <a:pt x="213" y="100"/>
                    <a:pt x="213" y="99"/>
                  </a:cubicBezTo>
                  <a:cubicBezTo>
                    <a:pt x="213" y="98"/>
                    <a:pt x="212" y="98"/>
                    <a:pt x="212" y="97"/>
                  </a:cubicBezTo>
                  <a:cubicBezTo>
                    <a:pt x="207" y="92"/>
                    <a:pt x="203" y="87"/>
                    <a:pt x="198" y="8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20" name="Freeform 11"/>
            <p:cNvSpPr/>
            <p:nvPr/>
          </p:nvSpPr>
          <p:spPr bwMode="auto">
            <a:xfrm>
              <a:off x="3276" y="375"/>
              <a:ext cx="481" cy="668"/>
            </a:xfrm>
            <a:custGeom>
              <a:avLst/>
              <a:gdLst>
                <a:gd name="T0" fmla="*/ 23 w 203"/>
                <a:gd name="T1" fmla="*/ 59 h 282"/>
                <a:gd name="T2" fmla="*/ 35 w 203"/>
                <a:gd name="T3" fmla="*/ 215 h 282"/>
                <a:gd name="T4" fmla="*/ 72 w 203"/>
                <a:gd name="T5" fmla="*/ 246 h 282"/>
                <a:gd name="T6" fmla="*/ 96 w 203"/>
                <a:gd name="T7" fmla="*/ 267 h 282"/>
                <a:gd name="T8" fmla="*/ 99 w 203"/>
                <a:gd name="T9" fmla="*/ 270 h 282"/>
                <a:gd name="T10" fmla="*/ 113 w 203"/>
                <a:gd name="T11" fmla="*/ 282 h 282"/>
                <a:gd name="T12" fmla="*/ 171 w 203"/>
                <a:gd name="T13" fmla="*/ 207 h 282"/>
                <a:gd name="T14" fmla="*/ 156 w 203"/>
                <a:gd name="T15" fmla="*/ 31 h 282"/>
                <a:gd name="T16" fmla="*/ 57 w 203"/>
                <a:gd name="T17" fmla="*/ 22 h 282"/>
                <a:gd name="T18" fmla="*/ 23 w 203"/>
                <a:gd name="T19" fmla="*/ 59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82">
                  <a:moveTo>
                    <a:pt x="23" y="59"/>
                  </a:moveTo>
                  <a:cubicBezTo>
                    <a:pt x="0" y="99"/>
                    <a:pt x="12" y="165"/>
                    <a:pt x="35" y="215"/>
                  </a:cubicBezTo>
                  <a:cubicBezTo>
                    <a:pt x="38" y="215"/>
                    <a:pt x="55" y="231"/>
                    <a:pt x="72" y="246"/>
                  </a:cubicBezTo>
                  <a:cubicBezTo>
                    <a:pt x="79" y="252"/>
                    <a:pt x="87" y="259"/>
                    <a:pt x="96" y="267"/>
                  </a:cubicBezTo>
                  <a:cubicBezTo>
                    <a:pt x="97" y="268"/>
                    <a:pt x="98" y="269"/>
                    <a:pt x="99" y="270"/>
                  </a:cubicBezTo>
                  <a:cubicBezTo>
                    <a:pt x="104" y="274"/>
                    <a:pt x="109" y="278"/>
                    <a:pt x="113" y="282"/>
                  </a:cubicBezTo>
                  <a:cubicBezTo>
                    <a:pt x="133" y="272"/>
                    <a:pt x="151" y="241"/>
                    <a:pt x="171" y="207"/>
                  </a:cubicBezTo>
                  <a:cubicBezTo>
                    <a:pt x="203" y="150"/>
                    <a:pt x="197" y="71"/>
                    <a:pt x="156" y="31"/>
                  </a:cubicBezTo>
                  <a:cubicBezTo>
                    <a:pt x="127" y="2"/>
                    <a:pt x="89" y="0"/>
                    <a:pt x="57" y="22"/>
                  </a:cubicBezTo>
                  <a:cubicBezTo>
                    <a:pt x="44" y="30"/>
                    <a:pt x="32" y="43"/>
                    <a:pt x="23" y="5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21" name="Freeform 12"/>
            <p:cNvSpPr/>
            <p:nvPr/>
          </p:nvSpPr>
          <p:spPr bwMode="auto">
            <a:xfrm>
              <a:off x="3357" y="884"/>
              <a:ext cx="902" cy="930"/>
            </a:xfrm>
            <a:custGeom>
              <a:avLst/>
              <a:gdLst>
                <a:gd name="T0" fmla="*/ 381 w 381"/>
                <a:gd name="T1" fmla="*/ 346 h 393"/>
                <a:gd name="T2" fmla="*/ 373 w 381"/>
                <a:gd name="T3" fmla="*/ 339 h 393"/>
                <a:gd name="T4" fmla="*/ 79 w 381"/>
                <a:gd name="T5" fmla="*/ 67 h 393"/>
                <a:gd name="T6" fmla="*/ 65 w 381"/>
                <a:gd name="T7" fmla="*/ 55 h 393"/>
                <a:gd name="T8" fmla="*/ 62 w 381"/>
                <a:gd name="T9" fmla="*/ 52 h 393"/>
                <a:gd name="T10" fmla="*/ 38 w 381"/>
                <a:gd name="T11" fmla="*/ 31 h 393"/>
                <a:gd name="T12" fmla="*/ 1 w 381"/>
                <a:gd name="T13" fmla="*/ 0 h 393"/>
                <a:gd name="T14" fmla="*/ 0 w 381"/>
                <a:gd name="T15" fmla="*/ 1 h 393"/>
                <a:gd name="T16" fmla="*/ 0 w 381"/>
                <a:gd name="T17" fmla="*/ 1 h 393"/>
                <a:gd name="T18" fmla="*/ 0 w 381"/>
                <a:gd name="T19" fmla="*/ 1 h 393"/>
                <a:gd name="T20" fmla="*/ 0 w 381"/>
                <a:gd name="T21" fmla="*/ 2 h 393"/>
                <a:gd name="T22" fmla="*/ 56 w 381"/>
                <a:gd name="T23" fmla="*/ 69 h 393"/>
                <a:gd name="T24" fmla="*/ 70 w 381"/>
                <a:gd name="T25" fmla="*/ 84 h 393"/>
                <a:gd name="T26" fmla="*/ 71 w 381"/>
                <a:gd name="T27" fmla="*/ 86 h 393"/>
                <a:gd name="T28" fmla="*/ 347 w 381"/>
                <a:gd name="T29" fmla="*/ 385 h 393"/>
                <a:gd name="T30" fmla="*/ 354 w 381"/>
                <a:gd name="T31" fmla="*/ 393 h 393"/>
                <a:gd name="T32" fmla="*/ 358 w 381"/>
                <a:gd name="T33" fmla="*/ 392 h 393"/>
                <a:gd name="T34" fmla="*/ 373 w 381"/>
                <a:gd name="T35" fmla="*/ 376 h 393"/>
                <a:gd name="T36" fmla="*/ 381 w 381"/>
                <a:gd name="T37" fmla="*/ 351 h 393"/>
                <a:gd name="T38" fmla="*/ 381 w 381"/>
                <a:gd name="T39" fmla="*/ 346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1" h="393">
                  <a:moveTo>
                    <a:pt x="381" y="346"/>
                  </a:moveTo>
                  <a:cubicBezTo>
                    <a:pt x="381" y="346"/>
                    <a:pt x="378" y="344"/>
                    <a:pt x="373" y="339"/>
                  </a:cubicBezTo>
                  <a:cubicBezTo>
                    <a:pt x="336" y="304"/>
                    <a:pt x="177" y="155"/>
                    <a:pt x="79" y="67"/>
                  </a:cubicBezTo>
                  <a:cubicBezTo>
                    <a:pt x="75" y="63"/>
                    <a:pt x="70" y="59"/>
                    <a:pt x="65" y="55"/>
                  </a:cubicBezTo>
                  <a:cubicBezTo>
                    <a:pt x="64" y="54"/>
                    <a:pt x="63" y="53"/>
                    <a:pt x="62" y="52"/>
                  </a:cubicBezTo>
                  <a:cubicBezTo>
                    <a:pt x="53" y="44"/>
                    <a:pt x="45" y="37"/>
                    <a:pt x="38" y="31"/>
                  </a:cubicBezTo>
                  <a:cubicBezTo>
                    <a:pt x="21" y="16"/>
                    <a:pt x="4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3" y="10"/>
                    <a:pt x="31" y="40"/>
                    <a:pt x="56" y="69"/>
                  </a:cubicBezTo>
                  <a:cubicBezTo>
                    <a:pt x="61" y="74"/>
                    <a:pt x="65" y="79"/>
                    <a:pt x="70" y="84"/>
                  </a:cubicBezTo>
                  <a:cubicBezTo>
                    <a:pt x="70" y="85"/>
                    <a:pt x="71" y="85"/>
                    <a:pt x="71" y="86"/>
                  </a:cubicBezTo>
                  <a:cubicBezTo>
                    <a:pt x="161" y="186"/>
                    <a:pt x="312" y="347"/>
                    <a:pt x="347" y="385"/>
                  </a:cubicBezTo>
                  <a:cubicBezTo>
                    <a:pt x="352" y="390"/>
                    <a:pt x="354" y="393"/>
                    <a:pt x="354" y="393"/>
                  </a:cubicBezTo>
                  <a:cubicBezTo>
                    <a:pt x="354" y="393"/>
                    <a:pt x="356" y="393"/>
                    <a:pt x="358" y="392"/>
                  </a:cubicBezTo>
                  <a:cubicBezTo>
                    <a:pt x="361" y="390"/>
                    <a:pt x="367" y="387"/>
                    <a:pt x="373" y="376"/>
                  </a:cubicBezTo>
                  <a:cubicBezTo>
                    <a:pt x="379" y="366"/>
                    <a:pt x="381" y="357"/>
                    <a:pt x="381" y="351"/>
                  </a:cubicBezTo>
                  <a:cubicBezTo>
                    <a:pt x="381" y="348"/>
                    <a:pt x="381" y="346"/>
                    <a:pt x="381" y="34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22" name="Freeform 14"/>
            <p:cNvSpPr/>
            <p:nvPr/>
          </p:nvSpPr>
          <p:spPr bwMode="auto">
            <a:xfrm>
              <a:off x="4819" y="2349"/>
              <a:ext cx="0" cy="3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23" name="Group 4"/>
          <p:cNvGrpSpPr>
            <a:grpSpLocks noChangeAspect="1"/>
          </p:cNvGrpSpPr>
          <p:nvPr/>
        </p:nvGrpSpPr>
        <p:grpSpPr bwMode="auto">
          <a:xfrm flipH="1">
            <a:off x="6297920" y="2532139"/>
            <a:ext cx="562836" cy="486622"/>
            <a:chOff x="2883" y="375"/>
            <a:chExt cx="1938" cy="1977"/>
          </a:xfrm>
          <a:solidFill>
            <a:schemeClr val="accent4"/>
          </a:solidFill>
        </p:grpSpPr>
        <p:sp>
          <p:nvSpPr>
            <p:cNvPr id="124" name="Freeform 5"/>
            <p:cNvSpPr/>
            <p:nvPr/>
          </p:nvSpPr>
          <p:spPr bwMode="auto">
            <a:xfrm>
              <a:off x="4622" y="2148"/>
              <a:ext cx="199" cy="204"/>
            </a:xfrm>
            <a:custGeom>
              <a:avLst/>
              <a:gdLst>
                <a:gd name="T0" fmla="*/ 69 w 84"/>
                <a:gd name="T1" fmla="*/ 67 h 86"/>
                <a:gd name="T2" fmla="*/ 35 w 84"/>
                <a:gd name="T3" fmla="*/ 30 h 86"/>
                <a:gd name="T4" fmla="*/ 17 w 84"/>
                <a:gd name="T5" fmla="*/ 9 h 86"/>
                <a:gd name="T6" fmla="*/ 6 w 84"/>
                <a:gd name="T7" fmla="*/ 0 h 86"/>
                <a:gd name="T8" fmla="*/ 4 w 84"/>
                <a:gd name="T9" fmla="*/ 5 h 86"/>
                <a:gd name="T10" fmla="*/ 0 w 84"/>
                <a:gd name="T11" fmla="*/ 10 h 86"/>
                <a:gd name="T12" fmla="*/ 10 w 84"/>
                <a:gd name="T13" fmla="*/ 21 h 86"/>
                <a:gd name="T14" fmla="*/ 30 w 84"/>
                <a:gd name="T15" fmla="*/ 38 h 86"/>
                <a:gd name="T16" fmla="*/ 66 w 84"/>
                <a:gd name="T17" fmla="*/ 71 h 86"/>
                <a:gd name="T18" fmla="*/ 83 w 84"/>
                <a:gd name="T19" fmla="*/ 86 h 86"/>
                <a:gd name="T20" fmla="*/ 84 w 84"/>
                <a:gd name="T21" fmla="*/ 85 h 86"/>
                <a:gd name="T22" fmla="*/ 69 w 84"/>
                <a:gd name="T23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86">
                  <a:moveTo>
                    <a:pt x="69" y="67"/>
                  </a:moveTo>
                  <a:cubicBezTo>
                    <a:pt x="60" y="57"/>
                    <a:pt x="47" y="43"/>
                    <a:pt x="35" y="30"/>
                  </a:cubicBezTo>
                  <a:cubicBezTo>
                    <a:pt x="29" y="23"/>
                    <a:pt x="23" y="16"/>
                    <a:pt x="17" y="9"/>
                  </a:cubicBezTo>
                  <a:cubicBezTo>
                    <a:pt x="13" y="6"/>
                    <a:pt x="10" y="3"/>
                    <a:pt x="6" y="0"/>
                  </a:cubicBezTo>
                  <a:cubicBezTo>
                    <a:pt x="6" y="2"/>
                    <a:pt x="5" y="3"/>
                    <a:pt x="4" y="5"/>
                  </a:cubicBezTo>
                  <a:cubicBezTo>
                    <a:pt x="3" y="7"/>
                    <a:pt x="1" y="9"/>
                    <a:pt x="0" y="10"/>
                  </a:cubicBezTo>
                  <a:cubicBezTo>
                    <a:pt x="3" y="14"/>
                    <a:pt x="7" y="17"/>
                    <a:pt x="10" y="21"/>
                  </a:cubicBezTo>
                  <a:cubicBezTo>
                    <a:pt x="16" y="27"/>
                    <a:pt x="23" y="32"/>
                    <a:pt x="30" y="38"/>
                  </a:cubicBezTo>
                  <a:cubicBezTo>
                    <a:pt x="43" y="50"/>
                    <a:pt x="56" y="63"/>
                    <a:pt x="66" y="71"/>
                  </a:cubicBezTo>
                  <a:cubicBezTo>
                    <a:pt x="76" y="80"/>
                    <a:pt x="83" y="86"/>
                    <a:pt x="83" y="86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84" y="85"/>
                    <a:pt x="78" y="78"/>
                    <a:pt x="69" y="6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25" name="Freeform 6"/>
            <p:cNvSpPr/>
            <p:nvPr/>
          </p:nvSpPr>
          <p:spPr bwMode="auto">
            <a:xfrm>
              <a:off x="4177" y="1665"/>
              <a:ext cx="490" cy="566"/>
            </a:xfrm>
            <a:custGeom>
              <a:avLst/>
              <a:gdLst>
                <a:gd name="T0" fmla="*/ 204 w 207"/>
                <a:gd name="T1" fmla="*/ 156 h 239"/>
                <a:gd name="T2" fmla="*/ 48 w 207"/>
                <a:gd name="T3" fmla="*/ 0 h 239"/>
                <a:gd name="T4" fmla="*/ 35 w 207"/>
                <a:gd name="T5" fmla="*/ 53 h 239"/>
                <a:gd name="T6" fmla="*/ 0 w 207"/>
                <a:gd name="T7" fmla="*/ 83 h 239"/>
                <a:gd name="T8" fmla="*/ 156 w 207"/>
                <a:gd name="T9" fmla="*/ 239 h 239"/>
                <a:gd name="T10" fmla="*/ 188 w 207"/>
                <a:gd name="T11" fmla="*/ 214 h 239"/>
                <a:gd name="T12" fmla="*/ 192 w 207"/>
                <a:gd name="T13" fmla="*/ 209 h 239"/>
                <a:gd name="T14" fmla="*/ 194 w 207"/>
                <a:gd name="T15" fmla="*/ 204 h 239"/>
                <a:gd name="T16" fmla="*/ 204 w 207"/>
                <a:gd name="T17" fmla="*/ 15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39">
                  <a:moveTo>
                    <a:pt x="204" y="156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54" y="6"/>
                    <a:pt x="48" y="30"/>
                    <a:pt x="35" y="53"/>
                  </a:cubicBezTo>
                  <a:cubicBezTo>
                    <a:pt x="22" y="75"/>
                    <a:pt x="7" y="88"/>
                    <a:pt x="0" y="83"/>
                  </a:cubicBezTo>
                  <a:cubicBezTo>
                    <a:pt x="156" y="239"/>
                    <a:pt x="156" y="239"/>
                    <a:pt x="156" y="239"/>
                  </a:cubicBezTo>
                  <a:cubicBezTo>
                    <a:pt x="156" y="239"/>
                    <a:pt x="173" y="237"/>
                    <a:pt x="188" y="214"/>
                  </a:cubicBezTo>
                  <a:cubicBezTo>
                    <a:pt x="189" y="213"/>
                    <a:pt x="191" y="211"/>
                    <a:pt x="192" y="209"/>
                  </a:cubicBezTo>
                  <a:cubicBezTo>
                    <a:pt x="193" y="207"/>
                    <a:pt x="194" y="206"/>
                    <a:pt x="194" y="204"/>
                  </a:cubicBezTo>
                  <a:cubicBezTo>
                    <a:pt x="207" y="178"/>
                    <a:pt x="204" y="156"/>
                    <a:pt x="204" y="15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26" name="Freeform 7"/>
            <p:cNvSpPr/>
            <p:nvPr/>
          </p:nvSpPr>
          <p:spPr bwMode="auto">
            <a:xfrm>
              <a:off x="4167" y="1656"/>
              <a:ext cx="137" cy="218"/>
            </a:xfrm>
            <a:custGeom>
              <a:avLst/>
              <a:gdLst>
                <a:gd name="T0" fmla="*/ 52 w 58"/>
                <a:gd name="T1" fmla="*/ 4 h 92"/>
                <a:gd name="T2" fmla="*/ 31 w 58"/>
                <a:gd name="T3" fmla="*/ 13 h 92"/>
                <a:gd name="T4" fmla="*/ 39 w 58"/>
                <a:gd name="T5" fmla="*/ 20 h 92"/>
                <a:gd name="T6" fmla="*/ 39 w 58"/>
                <a:gd name="T7" fmla="*/ 25 h 92"/>
                <a:gd name="T8" fmla="*/ 31 w 58"/>
                <a:gd name="T9" fmla="*/ 50 h 92"/>
                <a:gd name="T10" fmla="*/ 16 w 58"/>
                <a:gd name="T11" fmla="*/ 66 h 92"/>
                <a:gd name="T12" fmla="*/ 12 w 58"/>
                <a:gd name="T13" fmla="*/ 67 h 92"/>
                <a:gd name="T14" fmla="*/ 5 w 58"/>
                <a:gd name="T15" fmla="*/ 59 h 92"/>
                <a:gd name="T16" fmla="*/ 3 w 58"/>
                <a:gd name="T17" fmla="*/ 87 h 92"/>
                <a:gd name="T18" fmla="*/ 4 w 58"/>
                <a:gd name="T19" fmla="*/ 87 h 92"/>
                <a:gd name="T20" fmla="*/ 39 w 58"/>
                <a:gd name="T21" fmla="*/ 57 h 92"/>
                <a:gd name="T22" fmla="*/ 52 w 58"/>
                <a:gd name="T23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92">
                  <a:moveTo>
                    <a:pt x="52" y="4"/>
                  </a:moveTo>
                  <a:cubicBezTo>
                    <a:pt x="48" y="0"/>
                    <a:pt x="40" y="4"/>
                    <a:pt x="31" y="13"/>
                  </a:cubicBezTo>
                  <a:cubicBezTo>
                    <a:pt x="36" y="18"/>
                    <a:pt x="39" y="20"/>
                    <a:pt x="39" y="20"/>
                  </a:cubicBezTo>
                  <a:cubicBezTo>
                    <a:pt x="39" y="20"/>
                    <a:pt x="39" y="22"/>
                    <a:pt x="39" y="25"/>
                  </a:cubicBezTo>
                  <a:cubicBezTo>
                    <a:pt x="39" y="31"/>
                    <a:pt x="37" y="40"/>
                    <a:pt x="31" y="50"/>
                  </a:cubicBezTo>
                  <a:cubicBezTo>
                    <a:pt x="25" y="61"/>
                    <a:pt x="19" y="64"/>
                    <a:pt x="16" y="66"/>
                  </a:cubicBezTo>
                  <a:cubicBezTo>
                    <a:pt x="14" y="67"/>
                    <a:pt x="12" y="67"/>
                    <a:pt x="12" y="67"/>
                  </a:cubicBezTo>
                  <a:cubicBezTo>
                    <a:pt x="12" y="67"/>
                    <a:pt x="10" y="64"/>
                    <a:pt x="5" y="59"/>
                  </a:cubicBezTo>
                  <a:cubicBezTo>
                    <a:pt x="0" y="72"/>
                    <a:pt x="0" y="83"/>
                    <a:pt x="3" y="87"/>
                  </a:cubicBezTo>
                  <a:cubicBezTo>
                    <a:pt x="4" y="87"/>
                    <a:pt x="4" y="87"/>
                    <a:pt x="4" y="87"/>
                  </a:cubicBezTo>
                  <a:cubicBezTo>
                    <a:pt x="11" y="92"/>
                    <a:pt x="26" y="79"/>
                    <a:pt x="39" y="57"/>
                  </a:cubicBezTo>
                  <a:cubicBezTo>
                    <a:pt x="52" y="34"/>
                    <a:pt x="58" y="10"/>
                    <a:pt x="52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27" name="Freeform 8"/>
            <p:cNvSpPr/>
            <p:nvPr/>
          </p:nvSpPr>
          <p:spPr bwMode="auto">
            <a:xfrm>
              <a:off x="2883" y="799"/>
              <a:ext cx="474" cy="407"/>
            </a:xfrm>
            <a:custGeom>
              <a:avLst/>
              <a:gdLst>
                <a:gd name="T0" fmla="*/ 83 w 200"/>
                <a:gd name="T1" fmla="*/ 65 h 172"/>
                <a:gd name="T2" fmla="*/ 200 w 200"/>
                <a:gd name="T3" fmla="*/ 38 h 172"/>
                <a:gd name="T4" fmla="*/ 200 w 200"/>
                <a:gd name="T5" fmla="*/ 37 h 172"/>
                <a:gd name="T6" fmla="*/ 73 w 200"/>
                <a:gd name="T7" fmla="*/ 14 h 172"/>
                <a:gd name="T8" fmla="*/ 9 w 200"/>
                <a:gd name="T9" fmla="*/ 126 h 172"/>
                <a:gd name="T10" fmla="*/ 64 w 200"/>
                <a:gd name="T11" fmla="*/ 172 h 172"/>
                <a:gd name="T12" fmla="*/ 83 w 200"/>
                <a:gd name="T13" fmla="*/ 65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172">
                  <a:moveTo>
                    <a:pt x="83" y="65"/>
                  </a:moveTo>
                  <a:cubicBezTo>
                    <a:pt x="105" y="26"/>
                    <a:pt x="157" y="23"/>
                    <a:pt x="200" y="38"/>
                  </a:cubicBezTo>
                  <a:cubicBezTo>
                    <a:pt x="200" y="38"/>
                    <a:pt x="200" y="37"/>
                    <a:pt x="200" y="37"/>
                  </a:cubicBezTo>
                  <a:cubicBezTo>
                    <a:pt x="159" y="14"/>
                    <a:pt x="109" y="0"/>
                    <a:pt x="73" y="14"/>
                  </a:cubicBezTo>
                  <a:cubicBezTo>
                    <a:pt x="6" y="41"/>
                    <a:pt x="0" y="81"/>
                    <a:pt x="9" y="126"/>
                  </a:cubicBezTo>
                  <a:cubicBezTo>
                    <a:pt x="14" y="152"/>
                    <a:pt x="35" y="167"/>
                    <a:pt x="64" y="172"/>
                  </a:cubicBezTo>
                  <a:cubicBezTo>
                    <a:pt x="58" y="137"/>
                    <a:pt x="64" y="97"/>
                    <a:pt x="83" y="6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28" name="Freeform 9"/>
            <p:cNvSpPr/>
            <p:nvPr/>
          </p:nvSpPr>
          <p:spPr bwMode="auto">
            <a:xfrm>
              <a:off x="3236" y="427"/>
              <a:ext cx="175" cy="460"/>
            </a:xfrm>
            <a:custGeom>
              <a:avLst/>
              <a:gdLst>
                <a:gd name="T0" fmla="*/ 40 w 74"/>
                <a:gd name="T1" fmla="*/ 37 h 194"/>
                <a:gd name="T2" fmla="*/ 74 w 74"/>
                <a:gd name="T3" fmla="*/ 0 h 194"/>
                <a:gd name="T4" fmla="*/ 1 w 74"/>
                <a:gd name="T5" fmla="*/ 100 h 194"/>
                <a:gd name="T6" fmla="*/ 51 w 74"/>
                <a:gd name="T7" fmla="*/ 194 h 194"/>
                <a:gd name="T8" fmla="*/ 52 w 74"/>
                <a:gd name="T9" fmla="*/ 193 h 194"/>
                <a:gd name="T10" fmla="*/ 40 w 74"/>
                <a:gd name="T11" fmla="*/ 3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94">
                  <a:moveTo>
                    <a:pt x="40" y="37"/>
                  </a:moveTo>
                  <a:cubicBezTo>
                    <a:pt x="49" y="21"/>
                    <a:pt x="61" y="8"/>
                    <a:pt x="74" y="0"/>
                  </a:cubicBezTo>
                  <a:cubicBezTo>
                    <a:pt x="31" y="9"/>
                    <a:pt x="0" y="30"/>
                    <a:pt x="1" y="100"/>
                  </a:cubicBezTo>
                  <a:cubicBezTo>
                    <a:pt x="1" y="132"/>
                    <a:pt x="23" y="166"/>
                    <a:pt x="51" y="194"/>
                  </a:cubicBezTo>
                  <a:cubicBezTo>
                    <a:pt x="52" y="193"/>
                    <a:pt x="52" y="193"/>
                    <a:pt x="52" y="193"/>
                  </a:cubicBezTo>
                  <a:cubicBezTo>
                    <a:pt x="29" y="143"/>
                    <a:pt x="17" y="77"/>
                    <a:pt x="40" y="3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29" name="Freeform 10"/>
            <p:cNvSpPr/>
            <p:nvPr/>
          </p:nvSpPr>
          <p:spPr bwMode="auto">
            <a:xfrm>
              <a:off x="3020" y="853"/>
              <a:ext cx="505" cy="613"/>
            </a:xfrm>
            <a:custGeom>
              <a:avLst/>
              <a:gdLst>
                <a:gd name="T0" fmla="*/ 198 w 213"/>
                <a:gd name="T1" fmla="*/ 82 h 259"/>
                <a:gd name="T2" fmla="*/ 142 w 213"/>
                <a:gd name="T3" fmla="*/ 15 h 259"/>
                <a:gd name="T4" fmla="*/ 25 w 213"/>
                <a:gd name="T5" fmla="*/ 42 h 259"/>
                <a:gd name="T6" fmla="*/ 6 w 213"/>
                <a:gd name="T7" fmla="*/ 149 h 259"/>
                <a:gd name="T8" fmla="*/ 39 w 213"/>
                <a:gd name="T9" fmla="*/ 218 h 259"/>
                <a:gd name="T10" fmla="*/ 172 w 213"/>
                <a:gd name="T11" fmla="*/ 189 h 259"/>
                <a:gd name="T12" fmla="*/ 211 w 213"/>
                <a:gd name="T13" fmla="*/ 104 h 259"/>
                <a:gd name="T14" fmla="*/ 213 w 213"/>
                <a:gd name="T15" fmla="*/ 99 h 259"/>
                <a:gd name="T16" fmla="*/ 212 w 213"/>
                <a:gd name="T17" fmla="*/ 97 h 259"/>
                <a:gd name="T18" fmla="*/ 198 w 213"/>
                <a:gd name="T19" fmla="*/ 82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259">
                  <a:moveTo>
                    <a:pt x="198" y="82"/>
                  </a:moveTo>
                  <a:cubicBezTo>
                    <a:pt x="173" y="53"/>
                    <a:pt x="145" y="23"/>
                    <a:pt x="142" y="15"/>
                  </a:cubicBezTo>
                  <a:cubicBezTo>
                    <a:pt x="99" y="0"/>
                    <a:pt x="47" y="3"/>
                    <a:pt x="25" y="42"/>
                  </a:cubicBezTo>
                  <a:cubicBezTo>
                    <a:pt x="6" y="74"/>
                    <a:pt x="0" y="114"/>
                    <a:pt x="6" y="149"/>
                  </a:cubicBezTo>
                  <a:cubicBezTo>
                    <a:pt x="10" y="176"/>
                    <a:pt x="22" y="201"/>
                    <a:pt x="39" y="218"/>
                  </a:cubicBezTo>
                  <a:cubicBezTo>
                    <a:pt x="80" y="259"/>
                    <a:pt x="139" y="246"/>
                    <a:pt x="172" y="189"/>
                  </a:cubicBezTo>
                  <a:cubicBezTo>
                    <a:pt x="190" y="158"/>
                    <a:pt x="207" y="130"/>
                    <a:pt x="211" y="104"/>
                  </a:cubicBezTo>
                  <a:cubicBezTo>
                    <a:pt x="212" y="102"/>
                    <a:pt x="213" y="100"/>
                    <a:pt x="213" y="99"/>
                  </a:cubicBezTo>
                  <a:cubicBezTo>
                    <a:pt x="213" y="98"/>
                    <a:pt x="212" y="98"/>
                    <a:pt x="212" y="97"/>
                  </a:cubicBezTo>
                  <a:cubicBezTo>
                    <a:pt x="207" y="92"/>
                    <a:pt x="203" y="87"/>
                    <a:pt x="198" y="8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30" name="Freeform 11"/>
            <p:cNvSpPr/>
            <p:nvPr/>
          </p:nvSpPr>
          <p:spPr bwMode="auto">
            <a:xfrm>
              <a:off x="3276" y="375"/>
              <a:ext cx="481" cy="668"/>
            </a:xfrm>
            <a:custGeom>
              <a:avLst/>
              <a:gdLst>
                <a:gd name="T0" fmla="*/ 23 w 203"/>
                <a:gd name="T1" fmla="*/ 59 h 282"/>
                <a:gd name="T2" fmla="*/ 35 w 203"/>
                <a:gd name="T3" fmla="*/ 215 h 282"/>
                <a:gd name="T4" fmla="*/ 72 w 203"/>
                <a:gd name="T5" fmla="*/ 246 h 282"/>
                <a:gd name="T6" fmla="*/ 96 w 203"/>
                <a:gd name="T7" fmla="*/ 267 h 282"/>
                <a:gd name="T8" fmla="*/ 99 w 203"/>
                <a:gd name="T9" fmla="*/ 270 h 282"/>
                <a:gd name="T10" fmla="*/ 113 w 203"/>
                <a:gd name="T11" fmla="*/ 282 h 282"/>
                <a:gd name="T12" fmla="*/ 171 w 203"/>
                <a:gd name="T13" fmla="*/ 207 h 282"/>
                <a:gd name="T14" fmla="*/ 156 w 203"/>
                <a:gd name="T15" fmla="*/ 31 h 282"/>
                <a:gd name="T16" fmla="*/ 57 w 203"/>
                <a:gd name="T17" fmla="*/ 22 h 282"/>
                <a:gd name="T18" fmla="*/ 23 w 203"/>
                <a:gd name="T19" fmla="*/ 59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82">
                  <a:moveTo>
                    <a:pt x="23" y="59"/>
                  </a:moveTo>
                  <a:cubicBezTo>
                    <a:pt x="0" y="99"/>
                    <a:pt x="12" y="165"/>
                    <a:pt x="35" y="215"/>
                  </a:cubicBezTo>
                  <a:cubicBezTo>
                    <a:pt x="38" y="215"/>
                    <a:pt x="55" y="231"/>
                    <a:pt x="72" y="246"/>
                  </a:cubicBezTo>
                  <a:cubicBezTo>
                    <a:pt x="79" y="252"/>
                    <a:pt x="87" y="259"/>
                    <a:pt x="96" y="267"/>
                  </a:cubicBezTo>
                  <a:cubicBezTo>
                    <a:pt x="97" y="268"/>
                    <a:pt x="98" y="269"/>
                    <a:pt x="99" y="270"/>
                  </a:cubicBezTo>
                  <a:cubicBezTo>
                    <a:pt x="104" y="274"/>
                    <a:pt x="109" y="278"/>
                    <a:pt x="113" y="282"/>
                  </a:cubicBezTo>
                  <a:cubicBezTo>
                    <a:pt x="133" y="272"/>
                    <a:pt x="151" y="241"/>
                    <a:pt x="171" y="207"/>
                  </a:cubicBezTo>
                  <a:cubicBezTo>
                    <a:pt x="203" y="150"/>
                    <a:pt x="197" y="71"/>
                    <a:pt x="156" y="31"/>
                  </a:cubicBezTo>
                  <a:cubicBezTo>
                    <a:pt x="127" y="2"/>
                    <a:pt x="89" y="0"/>
                    <a:pt x="57" y="22"/>
                  </a:cubicBezTo>
                  <a:cubicBezTo>
                    <a:pt x="44" y="30"/>
                    <a:pt x="32" y="43"/>
                    <a:pt x="23" y="5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31" name="Freeform 12"/>
            <p:cNvSpPr/>
            <p:nvPr/>
          </p:nvSpPr>
          <p:spPr bwMode="auto">
            <a:xfrm>
              <a:off x="3357" y="884"/>
              <a:ext cx="902" cy="930"/>
            </a:xfrm>
            <a:custGeom>
              <a:avLst/>
              <a:gdLst>
                <a:gd name="T0" fmla="*/ 381 w 381"/>
                <a:gd name="T1" fmla="*/ 346 h 393"/>
                <a:gd name="T2" fmla="*/ 373 w 381"/>
                <a:gd name="T3" fmla="*/ 339 h 393"/>
                <a:gd name="T4" fmla="*/ 79 w 381"/>
                <a:gd name="T5" fmla="*/ 67 h 393"/>
                <a:gd name="T6" fmla="*/ 65 w 381"/>
                <a:gd name="T7" fmla="*/ 55 h 393"/>
                <a:gd name="T8" fmla="*/ 62 w 381"/>
                <a:gd name="T9" fmla="*/ 52 h 393"/>
                <a:gd name="T10" fmla="*/ 38 w 381"/>
                <a:gd name="T11" fmla="*/ 31 h 393"/>
                <a:gd name="T12" fmla="*/ 1 w 381"/>
                <a:gd name="T13" fmla="*/ 0 h 393"/>
                <a:gd name="T14" fmla="*/ 0 w 381"/>
                <a:gd name="T15" fmla="*/ 1 h 393"/>
                <a:gd name="T16" fmla="*/ 0 w 381"/>
                <a:gd name="T17" fmla="*/ 1 h 393"/>
                <a:gd name="T18" fmla="*/ 0 w 381"/>
                <a:gd name="T19" fmla="*/ 1 h 393"/>
                <a:gd name="T20" fmla="*/ 0 w 381"/>
                <a:gd name="T21" fmla="*/ 2 h 393"/>
                <a:gd name="T22" fmla="*/ 56 w 381"/>
                <a:gd name="T23" fmla="*/ 69 h 393"/>
                <a:gd name="T24" fmla="*/ 70 w 381"/>
                <a:gd name="T25" fmla="*/ 84 h 393"/>
                <a:gd name="T26" fmla="*/ 71 w 381"/>
                <a:gd name="T27" fmla="*/ 86 h 393"/>
                <a:gd name="T28" fmla="*/ 347 w 381"/>
                <a:gd name="T29" fmla="*/ 385 h 393"/>
                <a:gd name="T30" fmla="*/ 354 w 381"/>
                <a:gd name="T31" fmla="*/ 393 h 393"/>
                <a:gd name="T32" fmla="*/ 358 w 381"/>
                <a:gd name="T33" fmla="*/ 392 h 393"/>
                <a:gd name="T34" fmla="*/ 373 w 381"/>
                <a:gd name="T35" fmla="*/ 376 h 393"/>
                <a:gd name="T36" fmla="*/ 381 w 381"/>
                <a:gd name="T37" fmla="*/ 351 h 393"/>
                <a:gd name="T38" fmla="*/ 381 w 381"/>
                <a:gd name="T39" fmla="*/ 346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1" h="393">
                  <a:moveTo>
                    <a:pt x="381" y="346"/>
                  </a:moveTo>
                  <a:cubicBezTo>
                    <a:pt x="381" y="346"/>
                    <a:pt x="378" y="344"/>
                    <a:pt x="373" y="339"/>
                  </a:cubicBezTo>
                  <a:cubicBezTo>
                    <a:pt x="336" y="304"/>
                    <a:pt x="177" y="155"/>
                    <a:pt x="79" y="67"/>
                  </a:cubicBezTo>
                  <a:cubicBezTo>
                    <a:pt x="75" y="63"/>
                    <a:pt x="70" y="59"/>
                    <a:pt x="65" y="55"/>
                  </a:cubicBezTo>
                  <a:cubicBezTo>
                    <a:pt x="64" y="54"/>
                    <a:pt x="63" y="53"/>
                    <a:pt x="62" y="52"/>
                  </a:cubicBezTo>
                  <a:cubicBezTo>
                    <a:pt x="53" y="44"/>
                    <a:pt x="45" y="37"/>
                    <a:pt x="38" y="31"/>
                  </a:cubicBezTo>
                  <a:cubicBezTo>
                    <a:pt x="21" y="16"/>
                    <a:pt x="4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3" y="10"/>
                    <a:pt x="31" y="40"/>
                    <a:pt x="56" y="69"/>
                  </a:cubicBezTo>
                  <a:cubicBezTo>
                    <a:pt x="61" y="74"/>
                    <a:pt x="65" y="79"/>
                    <a:pt x="70" y="84"/>
                  </a:cubicBezTo>
                  <a:cubicBezTo>
                    <a:pt x="70" y="85"/>
                    <a:pt x="71" y="85"/>
                    <a:pt x="71" y="86"/>
                  </a:cubicBezTo>
                  <a:cubicBezTo>
                    <a:pt x="161" y="186"/>
                    <a:pt x="312" y="347"/>
                    <a:pt x="347" y="385"/>
                  </a:cubicBezTo>
                  <a:cubicBezTo>
                    <a:pt x="352" y="390"/>
                    <a:pt x="354" y="393"/>
                    <a:pt x="354" y="393"/>
                  </a:cubicBezTo>
                  <a:cubicBezTo>
                    <a:pt x="354" y="393"/>
                    <a:pt x="356" y="393"/>
                    <a:pt x="358" y="392"/>
                  </a:cubicBezTo>
                  <a:cubicBezTo>
                    <a:pt x="361" y="390"/>
                    <a:pt x="367" y="387"/>
                    <a:pt x="373" y="376"/>
                  </a:cubicBezTo>
                  <a:cubicBezTo>
                    <a:pt x="379" y="366"/>
                    <a:pt x="381" y="357"/>
                    <a:pt x="381" y="351"/>
                  </a:cubicBezTo>
                  <a:cubicBezTo>
                    <a:pt x="381" y="348"/>
                    <a:pt x="381" y="346"/>
                    <a:pt x="381" y="34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32" name="Freeform 14"/>
            <p:cNvSpPr/>
            <p:nvPr/>
          </p:nvSpPr>
          <p:spPr bwMode="auto">
            <a:xfrm>
              <a:off x="4819" y="2349"/>
              <a:ext cx="0" cy="3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133" name="Content Placeholder 2"/>
          <p:cNvSpPr txBox="1"/>
          <p:nvPr/>
        </p:nvSpPr>
        <p:spPr>
          <a:xfrm>
            <a:off x="3077008" y="714083"/>
            <a:ext cx="4824536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#9Slide02 Noi dung dai" panose="02000000000000000000" pitchFamily="2" charset="0"/>
                <a:cs typeface="Calibri" panose="020F0502020204030204" pitchFamily="34" charset="0"/>
              </a:rPr>
              <a:t>2. Linh Kiện Được Sử Dụng</a:t>
            </a:r>
          </a:p>
        </p:txBody>
      </p:sp>
      <p:sp>
        <p:nvSpPr>
          <p:cNvPr id="135" name="TextBox 78"/>
          <p:cNvSpPr txBox="1"/>
          <p:nvPr/>
        </p:nvSpPr>
        <p:spPr>
          <a:xfrm>
            <a:off x="4708321" y="1317160"/>
            <a:ext cx="89157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vi-VN" sz="1400" dirty="0">
                <a:solidFill>
                  <a:schemeClr val="bg1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Arduino UNO R3</a:t>
            </a:r>
            <a:endParaRPr lang="en-US" sz="1400" dirty="0">
              <a:solidFill>
                <a:schemeClr val="bg1"/>
              </a:solidFill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137" name="TextBox 78"/>
          <p:cNvSpPr txBox="1"/>
          <p:nvPr/>
        </p:nvSpPr>
        <p:spPr>
          <a:xfrm>
            <a:off x="7059655" y="1270196"/>
            <a:ext cx="891574" cy="10341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Cảm biến thân nhiệt chuyển động</a:t>
            </a:r>
            <a:endParaRPr lang="id-ID" sz="1400" dirty="0">
              <a:solidFill>
                <a:schemeClr val="bg1"/>
              </a:solidFill>
              <a:latin typeface="Calibri" panose="020F0502020204030204" pitchFamily="34" charset="0"/>
              <a:ea typeface="Yeseva One" panose="00000500000000000000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139" name="TextBox 78"/>
          <p:cNvSpPr txBox="1"/>
          <p:nvPr/>
        </p:nvSpPr>
        <p:spPr>
          <a:xfrm>
            <a:off x="4659180" y="2365214"/>
            <a:ext cx="891574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vi-VN" sz="1400" dirty="0">
                <a:solidFill>
                  <a:schemeClr val="bg1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Mạch Relay 12 VDC 1 Kênh</a:t>
            </a:r>
            <a:endParaRPr lang="id-ID" sz="1400" dirty="0">
              <a:solidFill>
                <a:schemeClr val="bg1"/>
              </a:solidFill>
              <a:latin typeface="Calibri" panose="020F0502020204030204" pitchFamily="34" charset="0"/>
              <a:ea typeface="Yeseva One" panose="00000500000000000000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141" name="TextBox 78"/>
          <p:cNvSpPr txBox="1"/>
          <p:nvPr/>
        </p:nvSpPr>
        <p:spPr>
          <a:xfrm>
            <a:off x="7053135" y="2570087"/>
            <a:ext cx="891574" cy="2401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vi-VN" sz="1400" dirty="0">
                <a:solidFill>
                  <a:schemeClr val="bg1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Còi buzzer</a:t>
            </a:r>
            <a:endParaRPr lang="id-ID" sz="1400" dirty="0">
              <a:solidFill>
                <a:schemeClr val="bg1"/>
              </a:solidFill>
              <a:latin typeface="Calibri" panose="020F0502020204030204" pitchFamily="34" charset="0"/>
              <a:ea typeface="Yeseva One" panose="00000500000000000000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grpSp>
        <p:nvGrpSpPr>
          <p:cNvPr id="142" name="Group 141"/>
          <p:cNvGrpSpPr>
            <a:grpSpLocks noChangeAspect="1"/>
          </p:cNvGrpSpPr>
          <p:nvPr/>
        </p:nvGrpSpPr>
        <p:grpSpPr bwMode="auto">
          <a:xfrm flipH="1">
            <a:off x="4015974" y="3581516"/>
            <a:ext cx="504675" cy="436337"/>
            <a:chOff x="2883" y="375"/>
            <a:chExt cx="1938" cy="1977"/>
          </a:xfrm>
          <a:solidFill>
            <a:schemeClr val="bg1"/>
          </a:solidFill>
        </p:grpSpPr>
        <p:sp>
          <p:nvSpPr>
            <p:cNvPr id="143" name="Freeform 5"/>
            <p:cNvSpPr/>
            <p:nvPr/>
          </p:nvSpPr>
          <p:spPr bwMode="auto">
            <a:xfrm>
              <a:off x="4622" y="2148"/>
              <a:ext cx="199" cy="204"/>
            </a:xfrm>
            <a:custGeom>
              <a:avLst/>
              <a:gdLst>
                <a:gd name="T0" fmla="*/ 69 w 84"/>
                <a:gd name="T1" fmla="*/ 67 h 86"/>
                <a:gd name="T2" fmla="*/ 35 w 84"/>
                <a:gd name="T3" fmla="*/ 30 h 86"/>
                <a:gd name="T4" fmla="*/ 17 w 84"/>
                <a:gd name="T5" fmla="*/ 9 h 86"/>
                <a:gd name="T6" fmla="*/ 6 w 84"/>
                <a:gd name="T7" fmla="*/ 0 h 86"/>
                <a:gd name="T8" fmla="*/ 4 w 84"/>
                <a:gd name="T9" fmla="*/ 5 h 86"/>
                <a:gd name="T10" fmla="*/ 0 w 84"/>
                <a:gd name="T11" fmla="*/ 10 h 86"/>
                <a:gd name="T12" fmla="*/ 10 w 84"/>
                <a:gd name="T13" fmla="*/ 21 h 86"/>
                <a:gd name="T14" fmla="*/ 30 w 84"/>
                <a:gd name="T15" fmla="*/ 38 h 86"/>
                <a:gd name="T16" fmla="*/ 66 w 84"/>
                <a:gd name="T17" fmla="*/ 71 h 86"/>
                <a:gd name="T18" fmla="*/ 83 w 84"/>
                <a:gd name="T19" fmla="*/ 86 h 86"/>
                <a:gd name="T20" fmla="*/ 84 w 84"/>
                <a:gd name="T21" fmla="*/ 85 h 86"/>
                <a:gd name="T22" fmla="*/ 69 w 84"/>
                <a:gd name="T23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86">
                  <a:moveTo>
                    <a:pt x="69" y="67"/>
                  </a:moveTo>
                  <a:cubicBezTo>
                    <a:pt x="60" y="57"/>
                    <a:pt x="47" y="43"/>
                    <a:pt x="35" y="30"/>
                  </a:cubicBezTo>
                  <a:cubicBezTo>
                    <a:pt x="29" y="23"/>
                    <a:pt x="23" y="16"/>
                    <a:pt x="17" y="9"/>
                  </a:cubicBezTo>
                  <a:cubicBezTo>
                    <a:pt x="13" y="6"/>
                    <a:pt x="10" y="3"/>
                    <a:pt x="6" y="0"/>
                  </a:cubicBezTo>
                  <a:cubicBezTo>
                    <a:pt x="6" y="2"/>
                    <a:pt x="5" y="3"/>
                    <a:pt x="4" y="5"/>
                  </a:cubicBezTo>
                  <a:cubicBezTo>
                    <a:pt x="3" y="7"/>
                    <a:pt x="1" y="9"/>
                    <a:pt x="0" y="10"/>
                  </a:cubicBezTo>
                  <a:cubicBezTo>
                    <a:pt x="3" y="14"/>
                    <a:pt x="7" y="17"/>
                    <a:pt x="10" y="21"/>
                  </a:cubicBezTo>
                  <a:cubicBezTo>
                    <a:pt x="16" y="27"/>
                    <a:pt x="23" y="32"/>
                    <a:pt x="30" y="38"/>
                  </a:cubicBezTo>
                  <a:cubicBezTo>
                    <a:pt x="43" y="50"/>
                    <a:pt x="56" y="63"/>
                    <a:pt x="66" y="71"/>
                  </a:cubicBezTo>
                  <a:cubicBezTo>
                    <a:pt x="76" y="80"/>
                    <a:pt x="83" y="86"/>
                    <a:pt x="83" y="86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84" y="85"/>
                    <a:pt x="78" y="78"/>
                    <a:pt x="69" y="6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44" name="Freeform 6"/>
            <p:cNvSpPr/>
            <p:nvPr/>
          </p:nvSpPr>
          <p:spPr bwMode="auto">
            <a:xfrm>
              <a:off x="4177" y="1665"/>
              <a:ext cx="490" cy="566"/>
            </a:xfrm>
            <a:custGeom>
              <a:avLst/>
              <a:gdLst>
                <a:gd name="T0" fmla="*/ 204 w 207"/>
                <a:gd name="T1" fmla="*/ 156 h 239"/>
                <a:gd name="T2" fmla="*/ 48 w 207"/>
                <a:gd name="T3" fmla="*/ 0 h 239"/>
                <a:gd name="T4" fmla="*/ 35 w 207"/>
                <a:gd name="T5" fmla="*/ 53 h 239"/>
                <a:gd name="T6" fmla="*/ 0 w 207"/>
                <a:gd name="T7" fmla="*/ 83 h 239"/>
                <a:gd name="T8" fmla="*/ 156 w 207"/>
                <a:gd name="T9" fmla="*/ 239 h 239"/>
                <a:gd name="T10" fmla="*/ 188 w 207"/>
                <a:gd name="T11" fmla="*/ 214 h 239"/>
                <a:gd name="T12" fmla="*/ 192 w 207"/>
                <a:gd name="T13" fmla="*/ 209 h 239"/>
                <a:gd name="T14" fmla="*/ 194 w 207"/>
                <a:gd name="T15" fmla="*/ 204 h 239"/>
                <a:gd name="T16" fmla="*/ 204 w 207"/>
                <a:gd name="T17" fmla="*/ 15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39">
                  <a:moveTo>
                    <a:pt x="204" y="156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54" y="6"/>
                    <a:pt x="48" y="30"/>
                    <a:pt x="35" y="53"/>
                  </a:cubicBezTo>
                  <a:cubicBezTo>
                    <a:pt x="22" y="75"/>
                    <a:pt x="7" y="88"/>
                    <a:pt x="0" y="83"/>
                  </a:cubicBezTo>
                  <a:cubicBezTo>
                    <a:pt x="156" y="239"/>
                    <a:pt x="156" y="239"/>
                    <a:pt x="156" y="239"/>
                  </a:cubicBezTo>
                  <a:cubicBezTo>
                    <a:pt x="156" y="239"/>
                    <a:pt x="173" y="237"/>
                    <a:pt x="188" y="214"/>
                  </a:cubicBezTo>
                  <a:cubicBezTo>
                    <a:pt x="189" y="213"/>
                    <a:pt x="191" y="211"/>
                    <a:pt x="192" y="209"/>
                  </a:cubicBezTo>
                  <a:cubicBezTo>
                    <a:pt x="193" y="207"/>
                    <a:pt x="194" y="206"/>
                    <a:pt x="194" y="204"/>
                  </a:cubicBezTo>
                  <a:cubicBezTo>
                    <a:pt x="207" y="178"/>
                    <a:pt x="204" y="156"/>
                    <a:pt x="204" y="15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45" name="Freeform 7"/>
            <p:cNvSpPr/>
            <p:nvPr/>
          </p:nvSpPr>
          <p:spPr bwMode="auto">
            <a:xfrm>
              <a:off x="4167" y="1656"/>
              <a:ext cx="137" cy="218"/>
            </a:xfrm>
            <a:custGeom>
              <a:avLst/>
              <a:gdLst>
                <a:gd name="T0" fmla="*/ 52 w 58"/>
                <a:gd name="T1" fmla="*/ 4 h 92"/>
                <a:gd name="T2" fmla="*/ 31 w 58"/>
                <a:gd name="T3" fmla="*/ 13 h 92"/>
                <a:gd name="T4" fmla="*/ 39 w 58"/>
                <a:gd name="T5" fmla="*/ 20 h 92"/>
                <a:gd name="T6" fmla="*/ 39 w 58"/>
                <a:gd name="T7" fmla="*/ 25 h 92"/>
                <a:gd name="T8" fmla="*/ 31 w 58"/>
                <a:gd name="T9" fmla="*/ 50 h 92"/>
                <a:gd name="T10" fmla="*/ 16 w 58"/>
                <a:gd name="T11" fmla="*/ 66 h 92"/>
                <a:gd name="T12" fmla="*/ 12 w 58"/>
                <a:gd name="T13" fmla="*/ 67 h 92"/>
                <a:gd name="T14" fmla="*/ 5 w 58"/>
                <a:gd name="T15" fmla="*/ 59 h 92"/>
                <a:gd name="T16" fmla="*/ 3 w 58"/>
                <a:gd name="T17" fmla="*/ 87 h 92"/>
                <a:gd name="T18" fmla="*/ 4 w 58"/>
                <a:gd name="T19" fmla="*/ 87 h 92"/>
                <a:gd name="T20" fmla="*/ 39 w 58"/>
                <a:gd name="T21" fmla="*/ 57 h 92"/>
                <a:gd name="T22" fmla="*/ 52 w 58"/>
                <a:gd name="T23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92">
                  <a:moveTo>
                    <a:pt x="52" y="4"/>
                  </a:moveTo>
                  <a:cubicBezTo>
                    <a:pt x="48" y="0"/>
                    <a:pt x="40" y="4"/>
                    <a:pt x="31" y="13"/>
                  </a:cubicBezTo>
                  <a:cubicBezTo>
                    <a:pt x="36" y="18"/>
                    <a:pt x="39" y="20"/>
                    <a:pt x="39" y="20"/>
                  </a:cubicBezTo>
                  <a:cubicBezTo>
                    <a:pt x="39" y="20"/>
                    <a:pt x="39" y="22"/>
                    <a:pt x="39" y="25"/>
                  </a:cubicBezTo>
                  <a:cubicBezTo>
                    <a:pt x="39" y="31"/>
                    <a:pt x="37" y="40"/>
                    <a:pt x="31" y="50"/>
                  </a:cubicBezTo>
                  <a:cubicBezTo>
                    <a:pt x="25" y="61"/>
                    <a:pt x="19" y="64"/>
                    <a:pt x="16" y="66"/>
                  </a:cubicBezTo>
                  <a:cubicBezTo>
                    <a:pt x="14" y="67"/>
                    <a:pt x="12" y="67"/>
                    <a:pt x="12" y="67"/>
                  </a:cubicBezTo>
                  <a:cubicBezTo>
                    <a:pt x="12" y="67"/>
                    <a:pt x="10" y="64"/>
                    <a:pt x="5" y="59"/>
                  </a:cubicBezTo>
                  <a:cubicBezTo>
                    <a:pt x="0" y="72"/>
                    <a:pt x="0" y="83"/>
                    <a:pt x="3" y="87"/>
                  </a:cubicBezTo>
                  <a:cubicBezTo>
                    <a:pt x="4" y="87"/>
                    <a:pt x="4" y="87"/>
                    <a:pt x="4" y="87"/>
                  </a:cubicBezTo>
                  <a:cubicBezTo>
                    <a:pt x="11" y="92"/>
                    <a:pt x="26" y="79"/>
                    <a:pt x="39" y="57"/>
                  </a:cubicBezTo>
                  <a:cubicBezTo>
                    <a:pt x="52" y="34"/>
                    <a:pt x="58" y="10"/>
                    <a:pt x="52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46" name="Freeform 8"/>
            <p:cNvSpPr/>
            <p:nvPr/>
          </p:nvSpPr>
          <p:spPr bwMode="auto">
            <a:xfrm>
              <a:off x="2883" y="799"/>
              <a:ext cx="474" cy="407"/>
            </a:xfrm>
            <a:custGeom>
              <a:avLst/>
              <a:gdLst>
                <a:gd name="T0" fmla="*/ 83 w 200"/>
                <a:gd name="T1" fmla="*/ 65 h 172"/>
                <a:gd name="T2" fmla="*/ 200 w 200"/>
                <a:gd name="T3" fmla="*/ 38 h 172"/>
                <a:gd name="T4" fmla="*/ 200 w 200"/>
                <a:gd name="T5" fmla="*/ 37 h 172"/>
                <a:gd name="T6" fmla="*/ 73 w 200"/>
                <a:gd name="T7" fmla="*/ 14 h 172"/>
                <a:gd name="T8" fmla="*/ 9 w 200"/>
                <a:gd name="T9" fmla="*/ 126 h 172"/>
                <a:gd name="T10" fmla="*/ 64 w 200"/>
                <a:gd name="T11" fmla="*/ 172 h 172"/>
                <a:gd name="T12" fmla="*/ 83 w 200"/>
                <a:gd name="T13" fmla="*/ 65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172">
                  <a:moveTo>
                    <a:pt x="83" y="65"/>
                  </a:moveTo>
                  <a:cubicBezTo>
                    <a:pt x="105" y="26"/>
                    <a:pt x="157" y="23"/>
                    <a:pt x="200" y="38"/>
                  </a:cubicBezTo>
                  <a:cubicBezTo>
                    <a:pt x="200" y="38"/>
                    <a:pt x="200" y="37"/>
                    <a:pt x="200" y="37"/>
                  </a:cubicBezTo>
                  <a:cubicBezTo>
                    <a:pt x="159" y="14"/>
                    <a:pt x="109" y="0"/>
                    <a:pt x="73" y="14"/>
                  </a:cubicBezTo>
                  <a:cubicBezTo>
                    <a:pt x="6" y="41"/>
                    <a:pt x="0" y="81"/>
                    <a:pt x="9" y="126"/>
                  </a:cubicBezTo>
                  <a:cubicBezTo>
                    <a:pt x="14" y="152"/>
                    <a:pt x="35" y="167"/>
                    <a:pt x="64" y="172"/>
                  </a:cubicBezTo>
                  <a:cubicBezTo>
                    <a:pt x="58" y="137"/>
                    <a:pt x="64" y="97"/>
                    <a:pt x="83" y="6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47" name="Freeform 9"/>
            <p:cNvSpPr/>
            <p:nvPr/>
          </p:nvSpPr>
          <p:spPr bwMode="auto">
            <a:xfrm>
              <a:off x="3236" y="427"/>
              <a:ext cx="175" cy="460"/>
            </a:xfrm>
            <a:custGeom>
              <a:avLst/>
              <a:gdLst>
                <a:gd name="T0" fmla="*/ 40 w 74"/>
                <a:gd name="T1" fmla="*/ 37 h 194"/>
                <a:gd name="T2" fmla="*/ 74 w 74"/>
                <a:gd name="T3" fmla="*/ 0 h 194"/>
                <a:gd name="T4" fmla="*/ 1 w 74"/>
                <a:gd name="T5" fmla="*/ 100 h 194"/>
                <a:gd name="T6" fmla="*/ 51 w 74"/>
                <a:gd name="T7" fmla="*/ 194 h 194"/>
                <a:gd name="T8" fmla="*/ 52 w 74"/>
                <a:gd name="T9" fmla="*/ 193 h 194"/>
                <a:gd name="T10" fmla="*/ 40 w 74"/>
                <a:gd name="T11" fmla="*/ 3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94">
                  <a:moveTo>
                    <a:pt x="40" y="37"/>
                  </a:moveTo>
                  <a:cubicBezTo>
                    <a:pt x="49" y="21"/>
                    <a:pt x="61" y="8"/>
                    <a:pt x="74" y="0"/>
                  </a:cubicBezTo>
                  <a:cubicBezTo>
                    <a:pt x="31" y="9"/>
                    <a:pt x="0" y="30"/>
                    <a:pt x="1" y="100"/>
                  </a:cubicBezTo>
                  <a:cubicBezTo>
                    <a:pt x="1" y="132"/>
                    <a:pt x="23" y="166"/>
                    <a:pt x="51" y="194"/>
                  </a:cubicBezTo>
                  <a:cubicBezTo>
                    <a:pt x="52" y="193"/>
                    <a:pt x="52" y="193"/>
                    <a:pt x="52" y="193"/>
                  </a:cubicBezTo>
                  <a:cubicBezTo>
                    <a:pt x="29" y="143"/>
                    <a:pt x="17" y="77"/>
                    <a:pt x="40" y="3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48" name="Freeform 10"/>
            <p:cNvSpPr/>
            <p:nvPr/>
          </p:nvSpPr>
          <p:spPr bwMode="auto">
            <a:xfrm>
              <a:off x="3020" y="853"/>
              <a:ext cx="505" cy="613"/>
            </a:xfrm>
            <a:custGeom>
              <a:avLst/>
              <a:gdLst>
                <a:gd name="T0" fmla="*/ 198 w 213"/>
                <a:gd name="T1" fmla="*/ 82 h 259"/>
                <a:gd name="T2" fmla="*/ 142 w 213"/>
                <a:gd name="T3" fmla="*/ 15 h 259"/>
                <a:gd name="T4" fmla="*/ 25 w 213"/>
                <a:gd name="T5" fmla="*/ 42 h 259"/>
                <a:gd name="T6" fmla="*/ 6 w 213"/>
                <a:gd name="T7" fmla="*/ 149 h 259"/>
                <a:gd name="T8" fmla="*/ 39 w 213"/>
                <a:gd name="T9" fmla="*/ 218 h 259"/>
                <a:gd name="T10" fmla="*/ 172 w 213"/>
                <a:gd name="T11" fmla="*/ 189 h 259"/>
                <a:gd name="T12" fmla="*/ 211 w 213"/>
                <a:gd name="T13" fmla="*/ 104 h 259"/>
                <a:gd name="T14" fmla="*/ 213 w 213"/>
                <a:gd name="T15" fmla="*/ 99 h 259"/>
                <a:gd name="T16" fmla="*/ 212 w 213"/>
                <a:gd name="T17" fmla="*/ 97 h 259"/>
                <a:gd name="T18" fmla="*/ 198 w 213"/>
                <a:gd name="T19" fmla="*/ 82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259">
                  <a:moveTo>
                    <a:pt x="198" y="82"/>
                  </a:moveTo>
                  <a:cubicBezTo>
                    <a:pt x="173" y="53"/>
                    <a:pt x="145" y="23"/>
                    <a:pt x="142" y="15"/>
                  </a:cubicBezTo>
                  <a:cubicBezTo>
                    <a:pt x="99" y="0"/>
                    <a:pt x="47" y="3"/>
                    <a:pt x="25" y="42"/>
                  </a:cubicBezTo>
                  <a:cubicBezTo>
                    <a:pt x="6" y="74"/>
                    <a:pt x="0" y="114"/>
                    <a:pt x="6" y="149"/>
                  </a:cubicBezTo>
                  <a:cubicBezTo>
                    <a:pt x="10" y="176"/>
                    <a:pt x="22" y="201"/>
                    <a:pt x="39" y="218"/>
                  </a:cubicBezTo>
                  <a:cubicBezTo>
                    <a:pt x="80" y="259"/>
                    <a:pt x="139" y="246"/>
                    <a:pt x="172" y="189"/>
                  </a:cubicBezTo>
                  <a:cubicBezTo>
                    <a:pt x="190" y="158"/>
                    <a:pt x="207" y="130"/>
                    <a:pt x="211" y="104"/>
                  </a:cubicBezTo>
                  <a:cubicBezTo>
                    <a:pt x="212" y="102"/>
                    <a:pt x="213" y="100"/>
                    <a:pt x="213" y="99"/>
                  </a:cubicBezTo>
                  <a:cubicBezTo>
                    <a:pt x="213" y="98"/>
                    <a:pt x="212" y="98"/>
                    <a:pt x="212" y="97"/>
                  </a:cubicBezTo>
                  <a:cubicBezTo>
                    <a:pt x="207" y="92"/>
                    <a:pt x="203" y="87"/>
                    <a:pt x="198" y="8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49" name="Freeform 11"/>
            <p:cNvSpPr/>
            <p:nvPr/>
          </p:nvSpPr>
          <p:spPr bwMode="auto">
            <a:xfrm>
              <a:off x="3276" y="375"/>
              <a:ext cx="481" cy="668"/>
            </a:xfrm>
            <a:custGeom>
              <a:avLst/>
              <a:gdLst>
                <a:gd name="T0" fmla="*/ 23 w 203"/>
                <a:gd name="T1" fmla="*/ 59 h 282"/>
                <a:gd name="T2" fmla="*/ 35 w 203"/>
                <a:gd name="T3" fmla="*/ 215 h 282"/>
                <a:gd name="T4" fmla="*/ 72 w 203"/>
                <a:gd name="T5" fmla="*/ 246 h 282"/>
                <a:gd name="T6" fmla="*/ 96 w 203"/>
                <a:gd name="T7" fmla="*/ 267 h 282"/>
                <a:gd name="T8" fmla="*/ 99 w 203"/>
                <a:gd name="T9" fmla="*/ 270 h 282"/>
                <a:gd name="T10" fmla="*/ 113 w 203"/>
                <a:gd name="T11" fmla="*/ 282 h 282"/>
                <a:gd name="T12" fmla="*/ 171 w 203"/>
                <a:gd name="T13" fmla="*/ 207 h 282"/>
                <a:gd name="T14" fmla="*/ 156 w 203"/>
                <a:gd name="T15" fmla="*/ 31 h 282"/>
                <a:gd name="T16" fmla="*/ 57 w 203"/>
                <a:gd name="T17" fmla="*/ 22 h 282"/>
                <a:gd name="T18" fmla="*/ 23 w 203"/>
                <a:gd name="T19" fmla="*/ 59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82">
                  <a:moveTo>
                    <a:pt x="23" y="59"/>
                  </a:moveTo>
                  <a:cubicBezTo>
                    <a:pt x="0" y="99"/>
                    <a:pt x="12" y="165"/>
                    <a:pt x="35" y="215"/>
                  </a:cubicBezTo>
                  <a:cubicBezTo>
                    <a:pt x="38" y="215"/>
                    <a:pt x="55" y="231"/>
                    <a:pt x="72" y="246"/>
                  </a:cubicBezTo>
                  <a:cubicBezTo>
                    <a:pt x="79" y="252"/>
                    <a:pt x="87" y="259"/>
                    <a:pt x="96" y="267"/>
                  </a:cubicBezTo>
                  <a:cubicBezTo>
                    <a:pt x="97" y="268"/>
                    <a:pt x="98" y="269"/>
                    <a:pt x="99" y="270"/>
                  </a:cubicBezTo>
                  <a:cubicBezTo>
                    <a:pt x="104" y="274"/>
                    <a:pt x="109" y="278"/>
                    <a:pt x="113" y="282"/>
                  </a:cubicBezTo>
                  <a:cubicBezTo>
                    <a:pt x="133" y="272"/>
                    <a:pt x="151" y="241"/>
                    <a:pt x="171" y="207"/>
                  </a:cubicBezTo>
                  <a:cubicBezTo>
                    <a:pt x="203" y="150"/>
                    <a:pt x="197" y="71"/>
                    <a:pt x="156" y="31"/>
                  </a:cubicBezTo>
                  <a:cubicBezTo>
                    <a:pt x="127" y="2"/>
                    <a:pt x="89" y="0"/>
                    <a:pt x="57" y="22"/>
                  </a:cubicBezTo>
                  <a:cubicBezTo>
                    <a:pt x="44" y="30"/>
                    <a:pt x="32" y="43"/>
                    <a:pt x="23" y="5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50" name="Freeform 12"/>
            <p:cNvSpPr/>
            <p:nvPr/>
          </p:nvSpPr>
          <p:spPr bwMode="auto">
            <a:xfrm>
              <a:off x="3357" y="884"/>
              <a:ext cx="902" cy="930"/>
            </a:xfrm>
            <a:custGeom>
              <a:avLst/>
              <a:gdLst>
                <a:gd name="T0" fmla="*/ 381 w 381"/>
                <a:gd name="T1" fmla="*/ 346 h 393"/>
                <a:gd name="T2" fmla="*/ 373 w 381"/>
                <a:gd name="T3" fmla="*/ 339 h 393"/>
                <a:gd name="T4" fmla="*/ 79 w 381"/>
                <a:gd name="T5" fmla="*/ 67 h 393"/>
                <a:gd name="T6" fmla="*/ 65 w 381"/>
                <a:gd name="T7" fmla="*/ 55 h 393"/>
                <a:gd name="T8" fmla="*/ 62 w 381"/>
                <a:gd name="T9" fmla="*/ 52 h 393"/>
                <a:gd name="T10" fmla="*/ 38 w 381"/>
                <a:gd name="T11" fmla="*/ 31 h 393"/>
                <a:gd name="T12" fmla="*/ 1 w 381"/>
                <a:gd name="T13" fmla="*/ 0 h 393"/>
                <a:gd name="T14" fmla="*/ 0 w 381"/>
                <a:gd name="T15" fmla="*/ 1 h 393"/>
                <a:gd name="T16" fmla="*/ 0 w 381"/>
                <a:gd name="T17" fmla="*/ 1 h 393"/>
                <a:gd name="T18" fmla="*/ 0 w 381"/>
                <a:gd name="T19" fmla="*/ 1 h 393"/>
                <a:gd name="T20" fmla="*/ 0 w 381"/>
                <a:gd name="T21" fmla="*/ 2 h 393"/>
                <a:gd name="T22" fmla="*/ 56 w 381"/>
                <a:gd name="T23" fmla="*/ 69 h 393"/>
                <a:gd name="T24" fmla="*/ 70 w 381"/>
                <a:gd name="T25" fmla="*/ 84 h 393"/>
                <a:gd name="T26" fmla="*/ 71 w 381"/>
                <a:gd name="T27" fmla="*/ 86 h 393"/>
                <a:gd name="T28" fmla="*/ 347 w 381"/>
                <a:gd name="T29" fmla="*/ 385 h 393"/>
                <a:gd name="T30" fmla="*/ 354 w 381"/>
                <a:gd name="T31" fmla="*/ 393 h 393"/>
                <a:gd name="T32" fmla="*/ 358 w 381"/>
                <a:gd name="T33" fmla="*/ 392 h 393"/>
                <a:gd name="T34" fmla="*/ 373 w 381"/>
                <a:gd name="T35" fmla="*/ 376 h 393"/>
                <a:gd name="T36" fmla="*/ 381 w 381"/>
                <a:gd name="T37" fmla="*/ 351 h 393"/>
                <a:gd name="T38" fmla="*/ 381 w 381"/>
                <a:gd name="T39" fmla="*/ 346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1" h="393">
                  <a:moveTo>
                    <a:pt x="381" y="346"/>
                  </a:moveTo>
                  <a:cubicBezTo>
                    <a:pt x="381" y="346"/>
                    <a:pt x="378" y="344"/>
                    <a:pt x="373" y="339"/>
                  </a:cubicBezTo>
                  <a:cubicBezTo>
                    <a:pt x="336" y="304"/>
                    <a:pt x="177" y="155"/>
                    <a:pt x="79" y="67"/>
                  </a:cubicBezTo>
                  <a:cubicBezTo>
                    <a:pt x="75" y="63"/>
                    <a:pt x="70" y="59"/>
                    <a:pt x="65" y="55"/>
                  </a:cubicBezTo>
                  <a:cubicBezTo>
                    <a:pt x="64" y="54"/>
                    <a:pt x="63" y="53"/>
                    <a:pt x="62" y="52"/>
                  </a:cubicBezTo>
                  <a:cubicBezTo>
                    <a:pt x="53" y="44"/>
                    <a:pt x="45" y="37"/>
                    <a:pt x="38" y="31"/>
                  </a:cubicBezTo>
                  <a:cubicBezTo>
                    <a:pt x="21" y="16"/>
                    <a:pt x="4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3" y="10"/>
                    <a:pt x="31" y="40"/>
                    <a:pt x="56" y="69"/>
                  </a:cubicBezTo>
                  <a:cubicBezTo>
                    <a:pt x="61" y="74"/>
                    <a:pt x="65" y="79"/>
                    <a:pt x="70" y="84"/>
                  </a:cubicBezTo>
                  <a:cubicBezTo>
                    <a:pt x="70" y="85"/>
                    <a:pt x="71" y="85"/>
                    <a:pt x="71" y="86"/>
                  </a:cubicBezTo>
                  <a:cubicBezTo>
                    <a:pt x="161" y="186"/>
                    <a:pt x="312" y="347"/>
                    <a:pt x="347" y="385"/>
                  </a:cubicBezTo>
                  <a:cubicBezTo>
                    <a:pt x="352" y="390"/>
                    <a:pt x="354" y="393"/>
                    <a:pt x="354" y="393"/>
                  </a:cubicBezTo>
                  <a:cubicBezTo>
                    <a:pt x="354" y="393"/>
                    <a:pt x="356" y="393"/>
                    <a:pt x="358" y="392"/>
                  </a:cubicBezTo>
                  <a:cubicBezTo>
                    <a:pt x="361" y="390"/>
                    <a:pt x="367" y="387"/>
                    <a:pt x="373" y="376"/>
                  </a:cubicBezTo>
                  <a:cubicBezTo>
                    <a:pt x="379" y="366"/>
                    <a:pt x="381" y="357"/>
                    <a:pt x="381" y="351"/>
                  </a:cubicBezTo>
                  <a:cubicBezTo>
                    <a:pt x="381" y="348"/>
                    <a:pt x="381" y="346"/>
                    <a:pt x="381" y="34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51" name="Freeform 14"/>
            <p:cNvSpPr/>
            <p:nvPr/>
          </p:nvSpPr>
          <p:spPr bwMode="auto">
            <a:xfrm>
              <a:off x="4819" y="2349"/>
              <a:ext cx="0" cy="3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162" name="Rectangle 161"/>
          <p:cNvSpPr/>
          <p:nvPr/>
        </p:nvSpPr>
        <p:spPr>
          <a:xfrm>
            <a:off x="4672224" y="3486551"/>
            <a:ext cx="9538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Bơm 5V-2A</a:t>
            </a:r>
          </a:p>
        </p:txBody>
      </p:sp>
      <p:grpSp>
        <p:nvGrpSpPr>
          <p:cNvPr id="134" name="Group 4"/>
          <p:cNvGrpSpPr>
            <a:grpSpLocks noChangeAspect="1"/>
          </p:cNvGrpSpPr>
          <p:nvPr/>
        </p:nvGrpSpPr>
        <p:grpSpPr bwMode="auto">
          <a:xfrm flipH="1">
            <a:off x="6310155" y="3450545"/>
            <a:ext cx="562836" cy="486622"/>
            <a:chOff x="2883" y="375"/>
            <a:chExt cx="1938" cy="1977"/>
          </a:xfrm>
          <a:solidFill>
            <a:schemeClr val="accent4"/>
          </a:solidFill>
        </p:grpSpPr>
        <p:sp>
          <p:nvSpPr>
            <p:cNvPr id="136" name="Freeform 5"/>
            <p:cNvSpPr/>
            <p:nvPr/>
          </p:nvSpPr>
          <p:spPr bwMode="auto">
            <a:xfrm>
              <a:off x="4622" y="2148"/>
              <a:ext cx="199" cy="204"/>
            </a:xfrm>
            <a:custGeom>
              <a:avLst/>
              <a:gdLst>
                <a:gd name="T0" fmla="*/ 69 w 84"/>
                <a:gd name="T1" fmla="*/ 67 h 86"/>
                <a:gd name="T2" fmla="*/ 35 w 84"/>
                <a:gd name="T3" fmla="*/ 30 h 86"/>
                <a:gd name="T4" fmla="*/ 17 w 84"/>
                <a:gd name="T5" fmla="*/ 9 h 86"/>
                <a:gd name="T6" fmla="*/ 6 w 84"/>
                <a:gd name="T7" fmla="*/ 0 h 86"/>
                <a:gd name="T8" fmla="*/ 4 w 84"/>
                <a:gd name="T9" fmla="*/ 5 h 86"/>
                <a:gd name="T10" fmla="*/ 0 w 84"/>
                <a:gd name="T11" fmla="*/ 10 h 86"/>
                <a:gd name="T12" fmla="*/ 10 w 84"/>
                <a:gd name="T13" fmla="*/ 21 h 86"/>
                <a:gd name="T14" fmla="*/ 30 w 84"/>
                <a:gd name="T15" fmla="*/ 38 h 86"/>
                <a:gd name="T16" fmla="*/ 66 w 84"/>
                <a:gd name="T17" fmla="*/ 71 h 86"/>
                <a:gd name="T18" fmla="*/ 83 w 84"/>
                <a:gd name="T19" fmla="*/ 86 h 86"/>
                <a:gd name="T20" fmla="*/ 84 w 84"/>
                <a:gd name="T21" fmla="*/ 85 h 86"/>
                <a:gd name="T22" fmla="*/ 69 w 84"/>
                <a:gd name="T23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86">
                  <a:moveTo>
                    <a:pt x="69" y="67"/>
                  </a:moveTo>
                  <a:cubicBezTo>
                    <a:pt x="60" y="57"/>
                    <a:pt x="47" y="43"/>
                    <a:pt x="35" y="30"/>
                  </a:cubicBezTo>
                  <a:cubicBezTo>
                    <a:pt x="29" y="23"/>
                    <a:pt x="23" y="16"/>
                    <a:pt x="17" y="9"/>
                  </a:cubicBezTo>
                  <a:cubicBezTo>
                    <a:pt x="13" y="6"/>
                    <a:pt x="10" y="3"/>
                    <a:pt x="6" y="0"/>
                  </a:cubicBezTo>
                  <a:cubicBezTo>
                    <a:pt x="6" y="2"/>
                    <a:pt x="5" y="3"/>
                    <a:pt x="4" y="5"/>
                  </a:cubicBezTo>
                  <a:cubicBezTo>
                    <a:pt x="3" y="7"/>
                    <a:pt x="1" y="9"/>
                    <a:pt x="0" y="10"/>
                  </a:cubicBezTo>
                  <a:cubicBezTo>
                    <a:pt x="3" y="14"/>
                    <a:pt x="7" y="17"/>
                    <a:pt x="10" y="21"/>
                  </a:cubicBezTo>
                  <a:cubicBezTo>
                    <a:pt x="16" y="27"/>
                    <a:pt x="23" y="32"/>
                    <a:pt x="30" y="38"/>
                  </a:cubicBezTo>
                  <a:cubicBezTo>
                    <a:pt x="43" y="50"/>
                    <a:pt x="56" y="63"/>
                    <a:pt x="66" y="71"/>
                  </a:cubicBezTo>
                  <a:cubicBezTo>
                    <a:pt x="76" y="80"/>
                    <a:pt x="83" y="86"/>
                    <a:pt x="83" y="86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84" y="85"/>
                    <a:pt x="78" y="78"/>
                    <a:pt x="69" y="6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38" name="Freeform 6"/>
            <p:cNvSpPr/>
            <p:nvPr/>
          </p:nvSpPr>
          <p:spPr bwMode="auto">
            <a:xfrm>
              <a:off x="4177" y="1665"/>
              <a:ext cx="490" cy="566"/>
            </a:xfrm>
            <a:custGeom>
              <a:avLst/>
              <a:gdLst>
                <a:gd name="T0" fmla="*/ 204 w 207"/>
                <a:gd name="T1" fmla="*/ 156 h 239"/>
                <a:gd name="T2" fmla="*/ 48 w 207"/>
                <a:gd name="T3" fmla="*/ 0 h 239"/>
                <a:gd name="T4" fmla="*/ 35 w 207"/>
                <a:gd name="T5" fmla="*/ 53 h 239"/>
                <a:gd name="T6" fmla="*/ 0 w 207"/>
                <a:gd name="T7" fmla="*/ 83 h 239"/>
                <a:gd name="T8" fmla="*/ 156 w 207"/>
                <a:gd name="T9" fmla="*/ 239 h 239"/>
                <a:gd name="T10" fmla="*/ 188 w 207"/>
                <a:gd name="T11" fmla="*/ 214 h 239"/>
                <a:gd name="T12" fmla="*/ 192 w 207"/>
                <a:gd name="T13" fmla="*/ 209 h 239"/>
                <a:gd name="T14" fmla="*/ 194 w 207"/>
                <a:gd name="T15" fmla="*/ 204 h 239"/>
                <a:gd name="T16" fmla="*/ 204 w 207"/>
                <a:gd name="T17" fmla="*/ 15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39">
                  <a:moveTo>
                    <a:pt x="204" y="156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54" y="6"/>
                    <a:pt x="48" y="30"/>
                    <a:pt x="35" y="53"/>
                  </a:cubicBezTo>
                  <a:cubicBezTo>
                    <a:pt x="22" y="75"/>
                    <a:pt x="7" y="88"/>
                    <a:pt x="0" y="83"/>
                  </a:cubicBezTo>
                  <a:cubicBezTo>
                    <a:pt x="156" y="239"/>
                    <a:pt x="156" y="239"/>
                    <a:pt x="156" y="239"/>
                  </a:cubicBezTo>
                  <a:cubicBezTo>
                    <a:pt x="156" y="239"/>
                    <a:pt x="173" y="237"/>
                    <a:pt x="188" y="214"/>
                  </a:cubicBezTo>
                  <a:cubicBezTo>
                    <a:pt x="189" y="213"/>
                    <a:pt x="191" y="211"/>
                    <a:pt x="192" y="209"/>
                  </a:cubicBezTo>
                  <a:cubicBezTo>
                    <a:pt x="193" y="207"/>
                    <a:pt x="194" y="206"/>
                    <a:pt x="194" y="204"/>
                  </a:cubicBezTo>
                  <a:cubicBezTo>
                    <a:pt x="207" y="178"/>
                    <a:pt x="204" y="156"/>
                    <a:pt x="204" y="15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40" name="Freeform 7"/>
            <p:cNvSpPr/>
            <p:nvPr/>
          </p:nvSpPr>
          <p:spPr bwMode="auto">
            <a:xfrm>
              <a:off x="4167" y="1656"/>
              <a:ext cx="137" cy="218"/>
            </a:xfrm>
            <a:custGeom>
              <a:avLst/>
              <a:gdLst>
                <a:gd name="T0" fmla="*/ 52 w 58"/>
                <a:gd name="T1" fmla="*/ 4 h 92"/>
                <a:gd name="T2" fmla="*/ 31 w 58"/>
                <a:gd name="T3" fmla="*/ 13 h 92"/>
                <a:gd name="T4" fmla="*/ 39 w 58"/>
                <a:gd name="T5" fmla="*/ 20 h 92"/>
                <a:gd name="T6" fmla="*/ 39 w 58"/>
                <a:gd name="T7" fmla="*/ 25 h 92"/>
                <a:gd name="T8" fmla="*/ 31 w 58"/>
                <a:gd name="T9" fmla="*/ 50 h 92"/>
                <a:gd name="T10" fmla="*/ 16 w 58"/>
                <a:gd name="T11" fmla="*/ 66 h 92"/>
                <a:gd name="T12" fmla="*/ 12 w 58"/>
                <a:gd name="T13" fmla="*/ 67 h 92"/>
                <a:gd name="T14" fmla="*/ 5 w 58"/>
                <a:gd name="T15" fmla="*/ 59 h 92"/>
                <a:gd name="T16" fmla="*/ 3 w 58"/>
                <a:gd name="T17" fmla="*/ 87 h 92"/>
                <a:gd name="T18" fmla="*/ 4 w 58"/>
                <a:gd name="T19" fmla="*/ 87 h 92"/>
                <a:gd name="T20" fmla="*/ 39 w 58"/>
                <a:gd name="T21" fmla="*/ 57 h 92"/>
                <a:gd name="T22" fmla="*/ 52 w 58"/>
                <a:gd name="T23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92">
                  <a:moveTo>
                    <a:pt x="52" y="4"/>
                  </a:moveTo>
                  <a:cubicBezTo>
                    <a:pt x="48" y="0"/>
                    <a:pt x="40" y="4"/>
                    <a:pt x="31" y="13"/>
                  </a:cubicBezTo>
                  <a:cubicBezTo>
                    <a:pt x="36" y="18"/>
                    <a:pt x="39" y="20"/>
                    <a:pt x="39" y="20"/>
                  </a:cubicBezTo>
                  <a:cubicBezTo>
                    <a:pt x="39" y="20"/>
                    <a:pt x="39" y="22"/>
                    <a:pt x="39" y="25"/>
                  </a:cubicBezTo>
                  <a:cubicBezTo>
                    <a:pt x="39" y="31"/>
                    <a:pt x="37" y="40"/>
                    <a:pt x="31" y="50"/>
                  </a:cubicBezTo>
                  <a:cubicBezTo>
                    <a:pt x="25" y="61"/>
                    <a:pt x="19" y="64"/>
                    <a:pt x="16" y="66"/>
                  </a:cubicBezTo>
                  <a:cubicBezTo>
                    <a:pt x="14" y="67"/>
                    <a:pt x="12" y="67"/>
                    <a:pt x="12" y="67"/>
                  </a:cubicBezTo>
                  <a:cubicBezTo>
                    <a:pt x="12" y="67"/>
                    <a:pt x="10" y="64"/>
                    <a:pt x="5" y="59"/>
                  </a:cubicBezTo>
                  <a:cubicBezTo>
                    <a:pt x="0" y="72"/>
                    <a:pt x="0" y="83"/>
                    <a:pt x="3" y="87"/>
                  </a:cubicBezTo>
                  <a:cubicBezTo>
                    <a:pt x="4" y="87"/>
                    <a:pt x="4" y="87"/>
                    <a:pt x="4" y="87"/>
                  </a:cubicBezTo>
                  <a:cubicBezTo>
                    <a:pt x="11" y="92"/>
                    <a:pt x="26" y="79"/>
                    <a:pt x="39" y="57"/>
                  </a:cubicBezTo>
                  <a:cubicBezTo>
                    <a:pt x="52" y="34"/>
                    <a:pt x="58" y="10"/>
                    <a:pt x="52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52" name="Freeform 8"/>
            <p:cNvSpPr/>
            <p:nvPr/>
          </p:nvSpPr>
          <p:spPr bwMode="auto">
            <a:xfrm>
              <a:off x="2883" y="799"/>
              <a:ext cx="474" cy="407"/>
            </a:xfrm>
            <a:custGeom>
              <a:avLst/>
              <a:gdLst>
                <a:gd name="T0" fmla="*/ 83 w 200"/>
                <a:gd name="T1" fmla="*/ 65 h 172"/>
                <a:gd name="T2" fmla="*/ 200 w 200"/>
                <a:gd name="T3" fmla="*/ 38 h 172"/>
                <a:gd name="T4" fmla="*/ 200 w 200"/>
                <a:gd name="T5" fmla="*/ 37 h 172"/>
                <a:gd name="T6" fmla="*/ 73 w 200"/>
                <a:gd name="T7" fmla="*/ 14 h 172"/>
                <a:gd name="T8" fmla="*/ 9 w 200"/>
                <a:gd name="T9" fmla="*/ 126 h 172"/>
                <a:gd name="T10" fmla="*/ 64 w 200"/>
                <a:gd name="T11" fmla="*/ 172 h 172"/>
                <a:gd name="T12" fmla="*/ 83 w 200"/>
                <a:gd name="T13" fmla="*/ 65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172">
                  <a:moveTo>
                    <a:pt x="83" y="65"/>
                  </a:moveTo>
                  <a:cubicBezTo>
                    <a:pt x="105" y="26"/>
                    <a:pt x="157" y="23"/>
                    <a:pt x="200" y="38"/>
                  </a:cubicBezTo>
                  <a:cubicBezTo>
                    <a:pt x="200" y="38"/>
                    <a:pt x="200" y="37"/>
                    <a:pt x="200" y="37"/>
                  </a:cubicBezTo>
                  <a:cubicBezTo>
                    <a:pt x="159" y="14"/>
                    <a:pt x="109" y="0"/>
                    <a:pt x="73" y="14"/>
                  </a:cubicBezTo>
                  <a:cubicBezTo>
                    <a:pt x="6" y="41"/>
                    <a:pt x="0" y="81"/>
                    <a:pt x="9" y="126"/>
                  </a:cubicBezTo>
                  <a:cubicBezTo>
                    <a:pt x="14" y="152"/>
                    <a:pt x="35" y="167"/>
                    <a:pt x="64" y="172"/>
                  </a:cubicBezTo>
                  <a:cubicBezTo>
                    <a:pt x="58" y="137"/>
                    <a:pt x="64" y="97"/>
                    <a:pt x="83" y="6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53" name="Freeform 9"/>
            <p:cNvSpPr/>
            <p:nvPr/>
          </p:nvSpPr>
          <p:spPr bwMode="auto">
            <a:xfrm>
              <a:off x="3236" y="427"/>
              <a:ext cx="175" cy="460"/>
            </a:xfrm>
            <a:custGeom>
              <a:avLst/>
              <a:gdLst>
                <a:gd name="T0" fmla="*/ 40 w 74"/>
                <a:gd name="T1" fmla="*/ 37 h 194"/>
                <a:gd name="T2" fmla="*/ 74 w 74"/>
                <a:gd name="T3" fmla="*/ 0 h 194"/>
                <a:gd name="T4" fmla="*/ 1 w 74"/>
                <a:gd name="T5" fmla="*/ 100 h 194"/>
                <a:gd name="T6" fmla="*/ 51 w 74"/>
                <a:gd name="T7" fmla="*/ 194 h 194"/>
                <a:gd name="T8" fmla="*/ 52 w 74"/>
                <a:gd name="T9" fmla="*/ 193 h 194"/>
                <a:gd name="T10" fmla="*/ 40 w 74"/>
                <a:gd name="T11" fmla="*/ 3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94">
                  <a:moveTo>
                    <a:pt x="40" y="37"/>
                  </a:moveTo>
                  <a:cubicBezTo>
                    <a:pt x="49" y="21"/>
                    <a:pt x="61" y="8"/>
                    <a:pt x="74" y="0"/>
                  </a:cubicBezTo>
                  <a:cubicBezTo>
                    <a:pt x="31" y="9"/>
                    <a:pt x="0" y="30"/>
                    <a:pt x="1" y="100"/>
                  </a:cubicBezTo>
                  <a:cubicBezTo>
                    <a:pt x="1" y="132"/>
                    <a:pt x="23" y="166"/>
                    <a:pt x="51" y="194"/>
                  </a:cubicBezTo>
                  <a:cubicBezTo>
                    <a:pt x="52" y="193"/>
                    <a:pt x="52" y="193"/>
                    <a:pt x="52" y="193"/>
                  </a:cubicBezTo>
                  <a:cubicBezTo>
                    <a:pt x="29" y="143"/>
                    <a:pt x="17" y="77"/>
                    <a:pt x="40" y="3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54" name="Freeform 10"/>
            <p:cNvSpPr/>
            <p:nvPr/>
          </p:nvSpPr>
          <p:spPr bwMode="auto">
            <a:xfrm>
              <a:off x="3020" y="853"/>
              <a:ext cx="505" cy="613"/>
            </a:xfrm>
            <a:custGeom>
              <a:avLst/>
              <a:gdLst>
                <a:gd name="T0" fmla="*/ 198 w 213"/>
                <a:gd name="T1" fmla="*/ 82 h 259"/>
                <a:gd name="T2" fmla="*/ 142 w 213"/>
                <a:gd name="T3" fmla="*/ 15 h 259"/>
                <a:gd name="T4" fmla="*/ 25 w 213"/>
                <a:gd name="T5" fmla="*/ 42 h 259"/>
                <a:gd name="T6" fmla="*/ 6 w 213"/>
                <a:gd name="T7" fmla="*/ 149 h 259"/>
                <a:gd name="T8" fmla="*/ 39 w 213"/>
                <a:gd name="T9" fmla="*/ 218 h 259"/>
                <a:gd name="T10" fmla="*/ 172 w 213"/>
                <a:gd name="T11" fmla="*/ 189 h 259"/>
                <a:gd name="T12" fmla="*/ 211 w 213"/>
                <a:gd name="T13" fmla="*/ 104 h 259"/>
                <a:gd name="T14" fmla="*/ 213 w 213"/>
                <a:gd name="T15" fmla="*/ 99 h 259"/>
                <a:gd name="T16" fmla="*/ 212 w 213"/>
                <a:gd name="T17" fmla="*/ 97 h 259"/>
                <a:gd name="T18" fmla="*/ 198 w 213"/>
                <a:gd name="T19" fmla="*/ 82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259">
                  <a:moveTo>
                    <a:pt x="198" y="82"/>
                  </a:moveTo>
                  <a:cubicBezTo>
                    <a:pt x="173" y="53"/>
                    <a:pt x="145" y="23"/>
                    <a:pt x="142" y="15"/>
                  </a:cubicBezTo>
                  <a:cubicBezTo>
                    <a:pt x="99" y="0"/>
                    <a:pt x="47" y="3"/>
                    <a:pt x="25" y="42"/>
                  </a:cubicBezTo>
                  <a:cubicBezTo>
                    <a:pt x="6" y="74"/>
                    <a:pt x="0" y="114"/>
                    <a:pt x="6" y="149"/>
                  </a:cubicBezTo>
                  <a:cubicBezTo>
                    <a:pt x="10" y="176"/>
                    <a:pt x="22" y="201"/>
                    <a:pt x="39" y="218"/>
                  </a:cubicBezTo>
                  <a:cubicBezTo>
                    <a:pt x="80" y="259"/>
                    <a:pt x="139" y="246"/>
                    <a:pt x="172" y="189"/>
                  </a:cubicBezTo>
                  <a:cubicBezTo>
                    <a:pt x="190" y="158"/>
                    <a:pt x="207" y="130"/>
                    <a:pt x="211" y="104"/>
                  </a:cubicBezTo>
                  <a:cubicBezTo>
                    <a:pt x="212" y="102"/>
                    <a:pt x="213" y="100"/>
                    <a:pt x="213" y="99"/>
                  </a:cubicBezTo>
                  <a:cubicBezTo>
                    <a:pt x="213" y="98"/>
                    <a:pt x="212" y="98"/>
                    <a:pt x="212" y="97"/>
                  </a:cubicBezTo>
                  <a:cubicBezTo>
                    <a:pt x="207" y="92"/>
                    <a:pt x="203" y="87"/>
                    <a:pt x="198" y="8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55" name="Freeform 11"/>
            <p:cNvSpPr/>
            <p:nvPr/>
          </p:nvSpPr>
          <p:spPr bwMode="auto">
            <a:xfrm>
              <a:off x="3276" y="375"/>
              <a:ext cx="481" cy="668"/>
            </a:xfrm>
            <a:custGeom>
              <a:avLst/>
              <a:gdLst>
                <a:gd name="T0" fmla="*/ 23 w 203"/>
                <a:gd name="T1" fmla="*/ 59 h 282"/>
                <a:gd name="T2" fmla="*/ 35 w 203"/>
                <a:gd name="T3" fmla="*/ 215 h 282"/>
                <a:gd name="T4" fmla="*/ 72 w 203"/>
                <a:gd name="T5" fmla="*/ 246 h 282"/>
                <a:gd name="T6" fmla="*/ 96 w 203"/>
                <a:gd name="T7" fmla="*/ 267 h 282"/>
                <a:gd name="T8" fmla="*/ 99 w 203"/>
                <a:gd name="T9" fmla="*/ 270 h 282"/>
                <a:gd name="T10" fmla="*/ 113 w 203"/>
                <a:gd name="T11" fmla="*/ 282 h 282"/>
                <a:gd name="T12" fmla="*/ 171 w 203"/>
                <a:gd name="T13" fmla="*/ 207 h 282"/>
                <a:gd name="T14" fmla="*/ 156 w 203"/>
                <a:gd name="T15" fmla="*/ 31 h 282"/>
                <a:gd name="T16" fmla="*/ 57 w 203"/>
                <a:gd name="T17" fmla="*/ 22 h 282"/>
                <a:gd name="T18" fmla="*/ 23 w 203"/>
                <a:gd name="T19" fmla="*/ 59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82">
                  <a:moveTo>
                    <a:pt x="23" y="59"/>
                  </a:moveTo>
                  <a:cubicBezTo>
                    <a:pt x="0" y="99"/>
                    <a:pt x="12" y="165"/>
                    <a:pt x="35" y="215"/>
                  </a:cubicBezTo>
                  <a:cubicBezTo>
                    <a:pt x="38" y="215"/>
                    <a:pt x="55" y="231"/>
                    <a:pt x="72" y="246"/>
                  </a:cubicBezTo>
                  <a:cubicBezTo>
                    <a:pt x="79" y="252"/>
                    <a:pt x="87" y="259"/>
                    <a:pt x="96" y="267"/>
                  </a:cubicBezTo>
                  <a:cubicBezTo>
                    <a:pt x="97" y="268"/>
                    <a:pt x="98" y="269"/>
                    <a:pt x="99" y="270"/>
                  </a:cubicBezTo>
                  <a:cubicBezTo>
                    <a:pt x="104" y="274"/>
                    <a:pt x="109" y="278"/>
                    <a:pt x="113" y="282"/>
                  </a:cubicBezTo>
                  <a:cubicBezTo>
                    <a:pt x="133" y="272"/>
                    <a:pt x="151" y="241"/>
                    <a:pt x="171" y="207"/>
                  </a:cubicBezTo>
                  <a:cubicBezTo>
                    <a:pt x="203" y="150"/>
                    <a:pt x="197" y="71"/>
                    <a:pt x="156" y="31"/>
                  </a:cubicBezTo>
                  <a:cubicBezTo>
                    <a:pt x="127" y="2"/>
                    <a:pt x="89" y="0"/>
                    <a:pt x="57" y="22"/>
                  </a:cubicBezTo>
                  <a:cubicBezTo>
                    <a:pt x="44" y="30"/>
                    <a:pt x="32" y="43"/>
                    <a:pt x="23" y="5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56" name="Freeform 12"/>
            <p:cNvSpPr/>
            <p:nvPr/>
          </p:nvSpPr>
          <p:spPr bwMode="auto">
            <a:xfrm>
              <a:off x="3357" y="884"/>
              <a:ext cx="902" cy="930"/>
            </a:xfrm>
            <a:custGeom>
              <a:avLst/>
              <a:gdLst>
                <a:gd name="T0" fmla="*/ 381 w 381"/>
                <a:gd name="T1" fmla="*/ 346 h 393"/>
                <a:gd name="T2" fmla="*/ 373 w 381"/>
                <a:gd name="T3" fmla="*/ 339 h 393"/>
                <a:gd name="T4" fmla="*/ 79 w 381"/>
                <a:gd name="T5" fmla="*/ 67 h 393"/>
                <a:gd name="T6" fmla="*/ 65 w 381"/>
                <a:gd name="T7" fmla="*/ 55 h 393"/>
                <a:gd name="T8" fmla="*/ 62 w 381"/>
                <a:gd name="T9" fmla="*/ 52 h 393"/>
                <a:gd name="T10" fmla="*/ 38 w 381"/>
                <a:gd name="T11" fmla="*/ 31 h 393"/>
                <a:gd name="T12" fmla="*/ 1 w 381"/>
                <a:gd name="T13" fmla="*/ 0 h 393"/>
                <a:gd name="T14" fmla="*/ 0 w 381"/>
                <a:gd name="T15" fmla="*/ 1 h 393"/>
                <a:gd name="T16" fmla="*/ 0 w 381"/>
                <a:gd name="T17" fmla="*/ 1 h 393"/>
                <a:gd name="T18" fmla="*/ 0 w 381"/>
                <a:gd name="T19" fmla="*/ 1 h 393"/>
                <a:gd name="T20" fmla="*/ 0 w 381"/>
                <a:gd name="T21" fmla="*/ 2 h 393"/>
                <a:gd name="T22" fmla="*/ 56 w 381"/>
                <a:gd name="T23" fmla="*/ 69 h 393"/>
                <a:gd name="T24" fmla="*/ 70 w 381"/>
                <a:gd name="T25" fmla="*/ 84 h 393"/>
                <a:gd name="T26" fmla="*/ 71 w 381"/>
                <a:gd name="T27" fmla="*/ 86 h 393"/>
                <a:gd name="T28" fmla="*/ 347 w 381"/>
                <a:gd name="T29" fmla="*/ 385 h 393"/>
                <a:gd name="T30" fmla="*/ 354 w 381"/>
                <a:gd name="T31" fmla="*/ 393 h 393"/>
                <a:gd name="T32" fmla="*/ 358 w 381"/>
                <a:gd name="T33" fmla="*/ 392 h 393"/>
                <a:gd name="T34" fmla="*/ 373 w 381"/>
                <a:gd name="T35" fmla="*/ 376 h 393"/>
                <a:gd name="T36" fmla="*/ 381 w 381"/>
                <a:gd name="T37" fmla="*/ 351 h 393"/>
                <a:gd name="T38" fmla="*/ 381 w 381"/>
                <a:gd name="T39" fmla="*/ 346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1" h="393">
                  <a:moveTo>
                    <a:pt x="381" y="346"/>
                  </a:moveTo>
                  <a:cubicBezTo>
                    <a:pt x="381" y="346"/>
                    <a:pt x="378" y="344"/>
                    <a:pt x="373" y="339"/>
                  </a:cubicBezTo>
                  <a:cubicBezTo>
                    <a:pt x="336" y="304"/>
                    <a:pt x="177" y="155"/>
                    <a:pt x="79" y="67"/>
                  </a:cubicBezTo>
                  <a:cubicBezTo>
                    <a:pt x="75" y="63"/>
                    <a:pt x="70" y="59"/>
                    <a:pt x="65" y="55"/>
                  </a:cubicBezTo>
                  <a:cubicBezTo>
                    <a:pt x="64" y="54"/>
                    <a:pt x="63" y="53"/>
                    <a:pt x="62" y="52"/>
                  </a:cubicBezTo>
                  <a:cubicBezTo>
                    <a:pt x="53" y="44"/>
                    <a:pt x="45" y="37"/>
                    <a:pt x="38" y="31"/>
                  </a:cubicBezTo>
                  <a:cubicBezTo>
                    <a:pt x="21" y="16"/>
                    <a:pt x="4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3" y="10"/>
                    <a:pt x="31" y="40"/>
                    <a:pt x="56" y="69"/>
                  </a:cubicBezTo>
                  <a:cubicBezTo>
                    <a:pt x="61" y="74"/>
                    <a:pt x="65" y="79"/>
                    <a:pt x="70" y="84"/>
                  </a:cubicBezTo>
                  <a:cubicBezTo>
                    <a:pt x="70" y="85"/>
                    <a:pt x="71" y="85"/>
                    <a:pt x="71" y="86"/>
                  </a:cubicBezTo>
                  <a:cubicBezTo>
                    <a:pt x="161" y="186"/>
                    <a:pt x="312" y="347"/>
                    <a:pt x="347" y="385"/>
                  </a:cubicBezTo>
                  <a:cubicBezTo>
                    <a:pt x="352" y="390"/>
                    <a:pt x="354" y="393"/>
                    <a:pt x="354" y="393"/>
                  </a:cubicBezTo>
                  <a:cubicBezTo>
                    <a:pt x="354" y="393"/>
                    <a:pt x="356" y="393"/>
                    <a:pt x="358" y="392"/>
                  </a:cubicBezTo>
                  <a:cubicBezTo>
                    <a:pt x="361" y="390"/>
                    <a:pt x="367" y="387"/>
                    <a:pt x="373" y="376"/>
                  </a:cubicBezTo>
                  <a:cubicBezTo>
                    <a:pt x="379" y="366"/>
                    <a:pt x="381" y="357"/>
                    <a:pt x="381" y="351"/>
                  </a:cubicBezTo>
                  <a:cubicBezTo>
                    <a:pt x="381" y="348"/>
                    <a:pt x="381" y="346"/>
                    <a:pt x="381" y="34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57" name="Freeform 14"/>
            <p:cNvSpPr/>
            <p:nvPr/>
          </p:nvSpPr>
          <p:spPr bwMode="auto">
            <a:xfrm>
              <a:off x="4819" y="2349"/>
              <a:ext cx="0" cy="3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931406" y="3461079"/>
            <a:ext cx="10326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IC 74HC595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58" name="Group 157"/>
          <p:cNvGrpSpPr>
            <a:grpSpLocks noChangeAspect="1"/>
          </p:cNvGrpSpPr>
          <p:nvPr/>
        </p:nvGrpSpPr>
        <p:grpSpPr bwMode="auto">
          <a:xfrm flipH="1">
            <a:off x="4036292" y="4364685"/>
            <a:ext cx="504675" cy="436337"/>
            <a:chOff x="2883" y="375"/>
            <a:chExt cx="1938" cy="1977"/>
          </a:xfrm>
          <a:solidFill>
            <a:schemeClr val="bg1"/>
          </a:solidFill>
        </p:grpSpPr>
        <p:sp>
          <p:nvSpPr>
            <p:cNvPr id="159" name="Freeform 5"/>
            <p:cNvSpPr/>
            <p:nvPr/>
          </p:nvSpPr>
          <p:spPr bwMode="auto">
            <a:xfrm>
              <a:off x="4622" y="2148"/>
              <a:ext cx="199" cy="204"/>
            </a:xfrm>
            <a:custGeom>
              <a:avLst/>
              <a:gdLst>
                <a:gd name="T0" fmla="*/ 69 w 84"/>
                <a:gd name="T1" fmla="*/ 67 h 86"/>
                <a:gd name="T2" fmla="*/ 35 w 84"/>
                <a:gd name="T3" fmla="*/ 30 h 86"/>
                <a:gd name="T4" fmla="*/ 17 w 84"/>
                <a:gd name="T5" fmla="*/ 9 h 86"/>
                <a:gd name="T6" fmla="*/ 6 w 84"/>
                <a:gd name="T7" fmla="*/ 0 h 86"/>
                <a:gd name="T8" fmla="*/ 4 w 84"/>
                <a:gd name="T9" fmla="*/ 5 h 86"/>
                <a:gd name="T10" fmla="*/ 0 w 84"/>
                <a:gd name="T11" fmla="*/ 10 h 86"/>
                <a:gd name="T12" fmla="*/ 10 w 84"/>
                <a:gd name="T13" fmla="*/ 21 h 86"/>
                <a:gd name="T14" fmla="*/ 30 w 84"/>
                <a:gd name="T15" fmla="*/ 38 h 86"/>
                <a:gd name="T16" fmla="*/ 66 w 84"/>
                <a:gd name="T17" fmla="*/ 71 h 86"/>
                <a:gd name="T18" fmla="*/ 83 w 84"/>
                <a:gd name="T19" fmla="*/ 86 h 86"/>
                <a:gd name="T20" fmla="*/ 84 w 84"/>
                <a:gd name="T21" fmla="*/ 85 h 86"/>
                <a:gd name="T22" fmla="*/ 69 w 84"/>
                <a:gd name="T23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86">
                  <a:moveTo>
                    <a:pt x="69" y="67"/>
                  </a:moveTo>
                  <a:cubicBezTo>
                    <a:pt x="60" y="57"/>
                    <a:pt x="47" y="43"/>
                    <a:pt x="35" y="30"/>
                  </a:cubicBezTo>
                  <a:cubicBezTo>
                    <a:pt x="29" y="23"/>
                    <a:pt x="23" y="16"/>
                    <a:pt x="17" y="9"/>
                  </a:cubicBezTo>
                  <a:cubicBezTo>
                    <a:pt x="13" y="6"/>
                    <a:pt x="10" y="3"/>
                    <a:pt x="6" y="0"/>
                  </a:cubicBezTo>
                  <a:cubicBezTo>
                    <a:pt x="6" y="2"/>
                    <a:pt x="5" y="3"/>
                    <a:pt x="4" y="5"/>
                  </a:cubicBezTo>
                  <a:cubicBezTo>
                    <a:pt x="3" y="7"/>
                    <a:pt x="1" y="9"/>
                    <a:pt x="0" y="10"/>
                  </a:cubicBezTo>
                  <a:cubicBezTo>
                    <a:pt x="3" y="14"/>
                    <a:pt x="7" y="17"/>
                    <a:pt x="10" y="21"/>
                  </a:cubicBezTo>
                  <a:cubicBezTo>
                    <a:pt x="16" y="27"/>
                    <a:pt x="23" y="32"/>
                    <a:pt x="30" y="38"/>
                  </a:cubicBezTo>
                  <a:cubicBezTo>
                    <a:pt x="43" y="50"/>
                    <a:pt x="56" y="63"/>
                    <a:pt x="66" y="71"/>
                  </a:cubicBezTo>
                  <a:cubicBezTo>
                    <a:pt x="76" y="80"/>
                    <a:pt x="83" y="86"/>
                    <a:pt x="83" y="86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84" y="85"/>
                    <a:pt x="78" y="78"/>
                    <a:pt x="69" y="6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60" name="Freeform 6"/>
            <p:cNvSpPr/>
            <p:nvPr/>
          </p:nvSpPr>
          <p:spPr bwMode="auto">
            <a:xfrm>
              <a:off x="4177" y="1665"/>
              <a:ext cx="490" cy="566"/>
            </a:xfrm>
            <a:custGeom>
              <a:avLst/>
              <a:gdLst>
                <a:gd name="T0" fmla="*/ 204 w 207"/>
                <a:gd name="T1" fmla="*/ 156 h 239"/>
                <a:gd name="T2" fmla="*/ 48 w 207"/>
                <a:gd name="T3" fmla="*/ 0 h 239"/>
                <a:gd name="T4" fmla="*/ 35 w 207"/>
                <a:gd name="T5" fmla="*/ 53 h 239"/>
                <a:gd name="T6" fmla="*/ 0 w 207"/>
                <a:gd name="T7" fmla="*/ 83 h 239"/>
                <a:gd name="T8" fmla="*/ 156 w 207"/>
                <a:gd name="T9" fmla="*/ 239 h 239"/>
                <a:gd name="T10" fmla="*/ 188 w 207"/>
                <a:gd name="T11" fmla="*/ 214 h 239"/>
                <a:gd name="T12" fmla="*/ 192 w 207"/>
                <a:gd name="T13" fmla="*/ 209 h 239"/>
                <a:gd name="T14" fmla="*/ 194 w 207"/>
                <a:gd name="T15" fmla="*/ 204 h 239"/>
                <a:gd name="T16" fmla="*/ 204 w 207"/>
                <a:gd name="T17" fmla="*/ 15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39">
                  <a:moveTo>
                    <a:pt x="204" y="156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54" y="6"/>
                    <a:pt x="48" y="30"/>
                    <a:pt x="35" y="53"/>
                  </a:cubicBezTo>
                  <a:cubicBezTo>
                    <a:pt x="22" y="75"/>
                    <a:pt x="7" y="88"/>
                    <a:pt x="0" y="83"/>
                  </a:cubicBezTo>
                  <a:cubicBezTo>
                    <a:pt x="156" y="239"/>
                    <a:pt x="156" y="239"/>
                    <a:pt x="156" y="239"/>
                  </a:cubicBezTo>
                  <a:cubicBezTo>
                    <a:pt x="156" y="239"/>
                    <a:pt x="173" y="237"/>
                    <a:pt x="188" y="214"/>
                  </a:cubicBezTo>
                  <a:cubicBezTo>
                    <a:pt x="189" y="213"/>
                    <a:pt x="191" y="211"/>
                    <a:pt x="192" y="209"/>
                  </a:cubicBezTo>
                  <a:cubicBezTo>
                    <a:pt x="193" y="207"/>
                    <a:pt x="194" y="206"/>
                    <a:pt x="194" y="204"/>
                  </a:cubicBezTo>
                  <a:cubicBezTo>
                    <a:pt x="207" y="178"/>
                    <a:pt x="204" y="156"/>
                    <a:pt x="204" y="15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61" name="Freeform 7"/>
            <p:cNvSpPr/>
            <p:nvPr/>
          </p:nvSpPr>
          <p:spPr bwMode="auto">
            <a:xfrm>
              <a:off x="4167" y="1656"/>
              <a:ext cx="137" cy="218"/>
            </a:xfrm>
            <a:custGeom>
              <a:avLst/>
              <a:gdLst>
                <a:gd name="T0" fmla="*/ 52 w 58"/>
                <a:gd name="T1" fmla="*/ 4 h 92"/>
                <a:gd name="T2" fmla="*/ 31 w 58"/>
                <a:gd name="T3" fmla="*/ 13 h 92"/>
                <a:gd name="T4" fmla="*/ 39 w 58"/>
                <a:gd name="T5" fmla="*/ 20 h 92"/>
                <a:gd name="T6" fmla="*/ 39 w 58"/>
                <a:gd name="T7" fmla="*/ 25 h 92"/>
                <a:gd name="T8" fmla="*/ 31 w 58"/>
                <a:gd name="T9" fmla="*/ 50 h 92"/>
                <a:gd name="T10" fmla="*/ 16 w 58"/>
                <a:gd name="T11" fmla="*/ 66 h 92"/>
                <a:gd name="T12" fmla="*/ 12 w 58"/>
                <a:gd name="T13" fmla="*/ 67 h 92"/>
                <a:gd name="T14" fmla="*/ 5 w 58"/>
                <a:gd name="T15" fmla="*/ 59 h 92"/>
                <a:gd name="T16" fmla="*/ 3 w 58"/>
                <a:gd name="T17" fmla="*/ 87 h 92"/>
                <a:gd name="T18" fmla="*/ 4 w 58"/>
                <a:gd name="T19" fmla="*/ 87 h 92"/>
                <a:gd name="T20" fmla="*/ 39 w 58"/>
                <a:gd name="T21" fmla="*/ 57 h 92"/>
                <a:gd name="T22" fmla="*/ 52 w 58"/>
                <a:gd name="T23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92">
                  <a:moveTo>
                    <a:pt x="52" y="4"/>
                  </a:moveTo>
                  <a:cubicBezTo>
                    <a:pt x="48" y="0"/>
                    <a:pt x="40" y="4"/>
                    <a:pt x="31" y="13"/>
                  </a:cubicBezTo>
                  <a:cubicBezTo>
                    <a:pt x="36" y="18"/>
                    <a:pt x="39" y="20"/>
                    <a:pt x="39" y="20"/>
                  </a:cubicBezTo>
                  <a:cubicBezTo>
                    <a:pt x="39" y="20"/>
                    <a:pt x="39" y="22"/>
                    <a:pt x="39" y="25"/>
                  </a:cubicBezTo>
                  <a:cubicBezTo>
                    <a:pt x="39" y="31"/>
                    <a:pt x="37" y="40"/>
                    <a:pt x="31" y="50"/>
                  </a:cubicBezTo>
                  <a:cubicBezTo>
                    <a:pt x="25" y="61"/>
                    <a:pt x="19" y="64"/>
                    <a:pt x="16" y="66"/>
                  </a:cubicBezTo>
                  <a:cubicBezTo>
                    <a:pt x="14" y="67"/>
                    <a:pt x="12" y="67"/>
                    <a:pt x="12" y="67"/>
                  </a:cubicBezTo>
                  <a:cubicBezTo>
                    <a:pt x="12" y="67"/>
                    <a:pt x="10" y="64"/>
                    <a:pt x="5" y="59"/>
                  </a:cubicBezTo>
                  <a:cubicBezTo>
                    <a:pt x="0" y="72"/>
                    <a:pt x="0" y="83"/>
                    <a:pt x="3" y="87"/>
                  </a:cubicBezTo>
                  <a:cubicBezTo>
                    <a:pt x="4" y="87"/>
                    <a:pt x="4" y="87"/>
                    <a:pt x="4" y="87"/>
                  </a:cubicBezTo>
                  <a:cubicBezTo>
                    <a:pt x="11" y="92"/>
                    <a:pt x="26" y="79"/>
                    <a:pt x="39" y="57"/>
                  </a:cubicBezTo>
                  <a:cubicBezTo>
                    <a:pt x="52" y="34"/>
                    <a:pt x="58" y="10"/>
                    <a:pt x="52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63" name="Freeform 8"/>
            <p:cNvSpPr/>
            <p:nvPr/>
          </p:nvSpPr>
          <p:spPr bwMode="auto">
            <a:xfrm>
              <a:off x="2883" y="799"/>
              <a:ext cx="474" cy="407"/>
            </a:xfrm>
            <a:custGeom>
              <a:avLst/>
              <a:gdLst>
                <a:gd name="T0" fmla="*/ 83 w 200"/>
                <a:gd name="T1" fmla="*/ 65 h 172"/>
                <a:gd name="T2" fmla="*/ 200 w 200"/>
                <a:gd name="T3" fmla="*/ 38 h 172"/>
                <a:gd name="T4" fmla="*/ 200 w 200"/>
                <a:gd name="T5" fmla="*/ 37 h 172"/>
                <a:gd name="T6" fmla="*/ 73 w 200"/>
                <a:gd name="T7" fmla="*/ 14 h 172"/>
                <a:gd name="T8" fmla="*/ 9 w 200"/>
                <a:gd name="T9" fmla="*/ 126 h 172"/>
                <a:gd name="T10" fmla="*/ 64 w 200"/>
                <a:gd name="T11" fmla="*/ 172 h 172"/>
                <a:gd name="T12" fmla="*/ 83 w 200"/>
                <a:gd name="T13" fmla="*/ 65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172">
                  <a:moveTo>
                    <a:pt x="83" y="65"/>
                  </a:moveTo>
                  <a:cubicBezTo>
                    <a:pt x="105" y="26"/>
                    <a:pt x="157" y="23"/>
                    <a:pt x="200" y="38"/>
                  </a:cubicBezTo>
                  <a:cubicBezTo>
                    <a:pt x="200" y="38"/>
                    <a:pt x="200" y="37"/>
                    <a:pt x="200" y="37"/>
                  </a:cubicBezTo>
                  <a:cubicBezTo>
                    <a:pt x="159" y="14"/>
                    <a:pt x="109" y="0"/>
                    <a:pt x="73" y="14"/>
                  </a:cubicBezTo>
                  <a:cubicBezTo>
                    <a:pt x="6" y="41"/>
                    <a:pt x="0" y="81"/>
                    <a:pt x="9" y="126"/>
                  </a:cubicBezTo>
                  <a:cubicBezTo>
                    <a:pt x="14" y="152"/>
                    <a:pt x="35" y="167"/>
                    <a:pt x="64" y="172"/>
                  </a:cubicBezTo>
                  <a:cubicBezTo>
                    <a:pt x="58" y="137"/>
                    <a:pt x="64" y="97"/>
                    <a:pt x="83" y="6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64" name="Freeform 9"/>
            <p:cNvSpPr/>
            <p:nvPr/>
          </p:nvSpPr>
          <p:spPr bwMode="auto">
            <a:xfrm>
              <a:off x="3236" y="427"/>
              <a:ext cx="175" cy="460"/>
            </a:xfrm>
            <a:custGeom>
              <a:avLst/>
              <a:gdLst>
                <a:gd name="T0" fmla="*/ 40 w 74"/>
                <a:gd name="T1" fmla="*/ 37 h 194"/>
                <a:gd name="T2" fmla="*/ 74 w 74"/>
                <a:gd name="T3" fmla="*/ 0 h 194"/>
                <a:gd name="T4" fmla="*/ 1 w 74"/>
                <a:gd name="T5" fmla="*/ 100 h 194"/>
                <a:gd name="T6" fmla="*/ 51 w 74"/>
                <a:gd name="T7" fmla="*/ 194 h 194"/>
                <a:gd name="T8" fmla="*/ 52 w 74"/>
                <a:gd name="T9" fmla="*/ 193 h 194"/>
                <a:gd name="T10" fmla="*/ 40 w 74"/>
                <a:gd name="T11" fmla="*/ 3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94">
                  <a:moveTo>
                    <a:pt x="40" y="37"/>
                  </a:moveTo>
                  <a:cubicBezTo>
                    <a:pt x="49" y="21"/>
                    <a:pt x="61" y="8"/>
                    <a:pt x="74" y="0"/>
                  </a:cubicBezTo>
                  <a:cubicBezTo>
                    <a:pt x="31" y="9"/>
                    <a:pt x="0" y="30"/>
                    <a:pt x="1" y="100"/>
                  </a:cubicBezTo>
                  <a:cubicBezTo>
                    <a:pt x="1" y="132"/>
                    <a:pt x="23" y="166"/>
                    <a:pt x="51" y="194"/>
                  </a:cubicBezTo>
                  <a:cubicBezTo>
                    <a:pt x="52" y="193"/>
                    <a:pt x="52" y="193"/>
                    <a:pt x="52" y="193"/>
                  </a:cubicBezTo>
                  <a:cubicBezTo>
                    <a:pt x="29" y="143"/>
                    <a:pt x="17" y="77"/>
                    <a:pt x="40" y="3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65" name="Freeform 10"/>
            <p:cNvSpPr/>
            <p:nvPr/>
          </p:nvSpPr>
          <p:spPr bwMode="auto">
            <a:xfrm>
              <a:off x="3020" y="853"/>
              <a:ext cx="505" cy="613"/>
            </a:xfrm>
            <a:custGeom>
              <a:avLst/>
              <a:gdLst>
                <a:gd name="T0" fmla="*/ 198 w 213"/>
                <a:gd name="T1" fmla="*/ 82 h 259"/>
                <a:gd name="T2" fmla="*/ 142 w 213"/>
                <a:gd name="T3" fmla="*/ 15 h 259"/>
                <a:gd name="T4" fmla="*/ 25 w 213"/>
                <a:gd name="T5" fmla="*/ 42 h 259"/>
                <a:gd name="T6" fmla="*/ 6 w 213"/>
                <a:gd name="T7" fmla="*/ 149 h 259"/>
                <a:gd name="T8" fmla="*/ 39 w 213"/>
                <a:gd name="T9" fmla="*/ 218 h 259"/>
                <a:gd name="T10" fmla="*/ 172 w 213"/>
                <a:gd name="T11" fmla="*/ 189 h 259"/>
                <a:gd name="T12" fmla="*/ 211 w 213"/>
                <a:gd name="T13" fmla="*/ 104 h 259"/>
                <a:gd name="T14" fmla="*/ 213 w 213"/>
                <a:gd name="T15" fmla="*/ 99 h 259"/>
                <a:gd name="T16" fmla="*/ 212 w 213"/>
                <a:gd name="T17" fmla="*/ 97 h 259"/>
                <a:gd name="T18" fmla="*/ 198 w 213"/>
                <a:gd name="T19" fmla="*/ 82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259">
                  <a:moveTo>
                    <a:pt x="198" y="82"/>
                  </a:moveTo>
                  <a:cubicBezTo>
                    <a:pt x="173" y="53"/>
                    <a:pt x="145" y="23"/>
                    <a:pt x="142" y="15"/>
                  </a:cubicBezTo>
                  <a:cubicBezTo>
                    <a:pt x="99" y="0"/>
                    <a:pt x="47" y="3"/>
                    <a:pt x="25" y="42"/>
                  </a:cubicBezTo>
                  <a:cubicBezTo>
                    <a:pt x="6" y="74"/>
                    <a:pt x="0" y="114"/>
                    <a:pt x="6" y="149"/>
                  </a:cubicBezTo>
                  <a:cubicBezTo>
                    <a:pt x="10" y="176"/>
                    <a:pt x="22" y="201"/>
                    <a:pt x="39" y="218"/>
                  </a:cubicBezTo>
                  <a:cubicBezTo>
                    <a:pt x="80" y="259"/>
                    <a:pt x="139" y="246"/>
                    <a:pt x="172" y="189"/>
                  </a:cubicBezTo>
                  <a:cubicBezTo>
                    <a:pt x="190" y="158"/>
                    <a:pt x="207" y="130"/>
                    <a:pt x="211" y="104"/>
                  </a:cubicBezTo>
                  <a:cubicBezTo>
                    <a:pt x="212" y="102"/>
                    <a:pt x="213" y="100"/>
                    <a:pt x="213" y="99"/>
                  </a:cubicBezTo>
                  <a:cubicBezTo>
                    <a:pt x="213" y="98"/>
                    <a:pt x="212" y="98"/>
                    <a:pt x="212" y="97"/>
                  </a:cubicBezTo>
                  <a:cubicBezTo>
                    <a:pt x="207" y="92"/>
                    <a:pt x="203" y="87"/>
                    <a:pt x="198" y="8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66" name="Freeform 11"/>
            <p:cNvSpPr/>
            <p:nvPr/>
          </p:nvSpPr>
          <p:spPr bwMode="auto">
            <a:xfrm>
              <a:off x="3276" y="375"/>
              <a:ext cx="481" cy="668"/>
            </a:xfrm>
            <a:custGeom>
              <a:avLst/>
              <a:gdLst>
                <a:gd name="T0" fmla="*/ 23 w 203"/>
                <a:gd name="T1" fmla="*/ 59 h 282"/>
                <a:gd name="T2" fmla="*/ 35 w 203"/>
                <a:gd name="T3" fmla="*/ 215 h 282"/>
                <a:gd name="T4" fmla="*/ 72 w 203"/>
                <a:gd name="T5" fmla="*/ 246 h 282"/>
                <a:gd name="T6" fmla="*/ 96 w 203"/>
                <a:gd name="T7" fmla="*/ 267 h 282"/>
                <a:gd name="T8" fmla="*/ 99 w 203"/>
                <a:gd name="T9" fmla="*/ 270 h 282"/>
                <a:gd name="T10" fmla="*/ 113 w 203"/>
                <a:gd name="T11" fmla="*/ 282 h 282"/>
                <a:gd name="T12" fmla="*/ 171 w 203"/>
                <a:gd name="T13" fmla="*/ 207 h 282"/>
                <a:gd name="T14" fmla="*/ 156 w 203"/>
                <a:gd name="T15" fmla="*/ 31 h 282"/>
                <a:gd name="T16" fmla="*/ 57 w 203"/>
                <a:gd name="T17" fmla="*/ 22 h 282"/>
                <a:gd name="T18" fmla="*/ 23 w 203"/>
                <a:gd name="T19" fmla="*/ 59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82">
                  <a:moveTo>
                    <a:pt x="23" y="59"/>
                  </a:moveTo>
                  <a:cubicBezTo>
                    <a:pt x="0" y="99"/>
                    <a:pt x="12" y="165"/>
                    <a:pt x="35" y="215"/>
                  </a:cubicBezTo>
                  <a:cubicBezTo>
                    <a:pt x="38" y="215"/>
                    <a:pt x="55" y="231"/>
                    <a:pt x="72" y="246"/>
                  </a:cubicBezTo>
                  <a:cubicBezTo>
                    <a:pt x="79" y="252"/>
                    <a:pt x="87" y="259"/>
                    <a:pt x="96" y="267"/>
                  </a:cubicBezTo>
                  <a:cubicBezTo>
                    <a:pt x="97" y="268"/>
                    <a:pt x="98" y="269"/>
                    <a:pt x="99" y="270"/>
                  </a:cubicBezTo>
                  <a:cubicBezTo>
                    <a:pt x="104" y="274"/>
                    <a:pt x="109" y="278"/>
                    <a:pt x="113" y="282"/>
                  </a:cubicBezTo>
                  <a:cubicBezTo>
                    <a:pt x="133" y="272"/>
                    <a:pt x="151" y="241"/>
                    <a:pt x="171" y="207"/>
                  </a:cubicBezTo>
                  <a:cubicBezTo>
                    <a:pt x="203" y="150"/>
                    <a:pt x="197" y="71"/>
                    <a:pt x="156" y="31"/>
                  </a:cubicBezTo>
                  <a:cubicBezTo>
                    <a:pt x="127" y="2"/>
                    <a:pt x="89" y="0"/>
                    <a:pt x="57" y="22"/>
                  </a:cubicBezTo>
                  <a:cubicBezTo>
                    <a:pt x="44" y="30"/>
                    <a:pt x="32" y="43"/>
                    <a:pt x="23" y="5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67" name="Freeform 12"/>
            <p:cNvSpPr/>
            <p:nvPr/>
          </p:nvSpPr>
          <p:spPr bwMode="auto">
            <a:xfrm>
              <a:off x="3357" y="884"/>
              <a:ext cx="902" cy="930"/>
            </a:xfrm>
            <a:custGeom>
              <a:avLst/>
              <a:gdLst>
                <a:gd name="T0" fmla="*/ 381 w 381"/>
                <a:gd name="T1" fmla="*/ 346 h 393"/>
                <a:gd name="T2" fmla="*/ 373 w 381"/>
                <a:gd name="T3" fmla="*/ 339 h 393"/>
                <a:gd name="T4" fmla="*/ 79 w 381"/>
                <a:gd name="T5" fmla="*/ 67 h 393"/>
                <a:gd name="T6" fmla="*/ 65 w 381"/>
                <a:gd name="T7" fmla="*/ 55 h 393"/>
                <a:gd name="T8" fmla="*/ 62 w 381"/>
                <a:gd name="T9" fmla="*/ 52 h 393"/>
                <a:gd name="T10" fmla="*/ 38 w 381"/>
                <a:gd name="T11" fmla="*/ 31 h 393"/>
                <a:gd name="T12" fmla="*/ 1 w 381"/>
                <a:gd name="T13" fmla="*/ 0 h 393"/>
                <a:gd name="T14" fmla="*/ 0 w 381"/>
                <a:gd name="T15" fmla="*/ 1 h 393"/>
                <a:gd name="T16" fmla="*/ 0 w 381"/>
                <a:gd name="T17" fmla="*/ 1 h 393"/>
                <a:gd name="T18" fmla="*/ 0 w 381"/>
                <a:gd name="T19" fmla="*/ 1 h 393"/>
                <a:gd name="T20" fmla="*/ 0 w 381"/>
                <a:gd name="T21" fmla="*/ 2 h 393"/>
                <a:gd name="T22" fmla="*/ 56 w 381"/>
                <a:gd name="T23" fmla="*/ 69 h 393"/>
                <a:gd name="T24" fmla="*/ 70 w 381"/>
                <a:gd name="T25" fmla="*/ 84 h 393"/>
                <a:gd name="T26" fmla="*/ 71 w 381"/>
                <a:gd name="T27" fmla="*/ 86 h 393"/>
                <a:gd name="T28" fmla="*/ 347 w 381"/>
                <a:gd name="T29" fmla="*/ 385 h 393"/>
                <a:gd name="T30" fmla="*/ 354 w 381"/>
                <a:gd name="T31" fmla="*/ 393 h 393"/>
                <a:gd name="T32" fmla="*/ 358 w 381"/>
                <a:gd name="T33" fmla="*/ 392 h 393"/>
                <a:gd name="T34" fmla="*/ 373 w 381"/>
                <a:gd name="T35" fmla="*/ 376 h 393"/>
                <a:gd name="T36" fmla="*/ 381 w 381"/>
                <a:gd name="T37" fmla="*/ 351 h 393"/>
                <a:gd name="T38" fmla="*/ 381 w 381"/>
                <a:gd name="T39" fmla="*/ 346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1" h="393">
                  <a:moveTo>
                    <a:pt x="381" y="346"/>
                  </a:moveTo>
                  <a:cubicBezTo>
                    <a:pt x="381" y="346"/>
                    <a:pt x="378" y="344"/>
                    <a:pt x="373" y="339"/>
                  </a:cubicBezTo>
                  <a:cubicBezTo>
                    <a:pt x="336" y="304"/>
                    <a:pt x="177" y="155"/>
                    <a:pt x="79" y="67"/>
                  </a:cubicBezTo>
                  <a:cubicBezTo>
                    <a:pt x="75" y="63"/>
                    <a:pt x="70" y="59"/>
                    <a:pt x="65" y="55"/>
                  </a:cubicBezTo>
                  <a:cubicBezTo>
                    <a:pt x="64" y="54"/>
                    <a:pt x="63" y="53"/>
                    <a:pt x="62" y="52"/>
                  </a:cubicBezTo>
                  <a:cubicBezTo>
                    <a:pt x="53" y="44"/>
                    <a:pt x="45" y="37"/>
                    <a:pt x="38" y="31"/>
                  </a:cubicBezTo>
                  <a:cubicBezTo>
                    <a:pt x="21" y="16"/>
                    <a:pt x="4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3" y="10"/>
                    <a:pt x="31" y="40"/>
                    <a:pt x="56" y="69"/>
                  </a:cubicBezTo>
                  <a:cubicBezTo>
                    <a:pt x="61" y="74"/>
                    <a:pt x="65" y="79"/>
                    <a:pt x="70" y="84"/>
                  </a:cubicBezTo>
                  <a:cubicBezTo>
                    <a:pt x="70" y="85"/>
                    <a:pt x="71" y="85"/>
                    <a:pt x="71" y="86"/>
                  </a:cubicBezTo>
                  <a:cubicBezTo>
                    <a:pt x="161" y="186"/>
                    <a:pt x="312" y="347"/>
                    <a:pt x="347" y="385"/>
                  </a:cubicBezTo>
                  <a:cubicBezTo>
                    <a:pt x="352" y="390"/>
                    <a:pt x="354" y="393"/>
                    <a:pt x="354" y="393"/>
                  </a:cubicBezTo>
                  <a:cubicBezTo>
                    <a:pt x="354" y="393"/>
                    <a:pt x="356" y="393"/>
                    <a:pt x="358" y="392"/>
                  </a:cubicBezTo>
                  <a:cubicBezTo>
                    <a:pt x="361" y="390"/>
                    <a:pt x="367" y="387"/>
                    <a:pt x="373" y="376"/>
                  </a:cubicBezTo>
                  <a:cubicBezTo>
                    <a:pt x="379" y="366"/>
                    <a:pt x="381" y="357"/>
                    <a:pt x="381" y="351"/>
                  </a:cubicBezTo>
                  <a:cubicBezTo>
                    <a:pt x="381" y="348"/>
                    <a:pt x="381" y="346"/>
                    <a:pt x="381" y="34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68" name="Freeform 14"/>
            <p:cNvSpPr/>
            <p:nvPr/>
          </p:nvSpPr>
          <p:spPr bwMode="auto">
            <a:xfrm>
              <a:off x="4819" y="2349"/>
              <a:ext cx="0" cy="3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69" name="Group 4"/>
          <p:cNvGrpSpPr>
            <a:grpSpLocks noChangeAspect="1"/>
          </p:cNvGrpSpPr>
          <p:nvPr/>
        </p:nvGrpSpPr>
        <p:grpSpPr bwMode="auto">
          <a:xfrm flipH="1">
            <a:off x="6198779" y="4317792"/>
            <a:ext cx="562836" cy="486622"/>
            <a:chOff x="2883" y="375"/>
            <a:chExt cx="1938" cy="1977"/>
          </a:xfrm>
          <a:solidFill>
            <a:schemeClr val="accent4"/>
          </a:solidFill>
        </p:grpSpPr>
        <p:sp>
          <p:nvSpPr>
            <p:cNvPr id="170" name="Freeform 5"/>
            <p:cNvSpPr/>
            <p:nvPr/>
          </p:nvSpPr>
          <p:spPr bwMode="auto">
            <a:xfrm>
              <a:off x="4622" y="2148"/>
              <a:ext cx="199" cy="204"/>
            </a:xfrm>
            <a:custGeom>
              <a:avLst/>
              <a:gdLst>
                <a:gd name="T0" fmla="*/ 69 w 84"/>
                <a:gd name="T1" fmla="*/ 67 h 86"/>
                <a:gd name="T2" fmla="*/ 35 w 84"/>
                <a:gd name="T3" fmla="*/ 30 h 86"/>
                <a:gd name="T4" fmla="*/ 17 w 84"/>
                <a:gd name="T5" fmla="*/ 9 h 86"/>
                <a:gd name="T6" fmla="*/ 6 w 84"/>
                <a:gd name="T7" fmla="*/ 0 h 86"/>
                <a:gd name="T8" fmla="*/ 4 w 84"/>
                <a:gd name="T9" fmla="*/ 5 h 86"/>
                <a:gd name="T10" fmla="*/ 0 w 84"/>
                <a:gd name="T11" fmla="*/ 10 h 86"/>
                <a:gd name="T12" fmla="*/ 10 w 84"/>
                <a:gd name="T13" fmla="*/ 21 h 86"/>
                <a:gd name="T14" fmla="*/ 30 w 84"/>
                <a:gd name="T15" fmla="*/ 38 h 86"/>
                <a:gd name="T16" fmla="*/ 66 w 84"/>
                <a:gd name="T17" fmla="*/ 71 h 86"/>
                <a:gd name="T18" fmla="*/ 83 w 84"/>
                <a:gd name="T19" fmla="*/ 86 h 86"/>
                <a:gd name="T20" fmla="*/ 84 w 84"/>
                <a:gd name="T21" fmla="*/ 85 h 86"/>
                <a:gd name="T22" fmla="*/ 69 w 84"/>
                <a:gd name="T23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86">
                  <a:moveTo>
                    <a:pt x="69" y="67"/>
                  </a:moveTo>
                  <a:cubicBezTo>
                    <a:pt x="60" y="57"/>
                    <a:pt x="47" y="43"/>
                    <a:pt x="35" y="30"/>
                  </a:cubicBezTo>
                  <a:cubicBezTo>
                    <a:pt x="29" y="23"/>
                    <a:pt x="23" y="16"/>
                    <a:pt x="17" y="9"/>
                  </a:cubicBezTo>
                  <a:cubicBezTo>
                    <a:pt x="13" y="6"/>
                    <a:pt x="10" y="3"/>
                    <a:pt x="6" y="0"/>
                  </a:cubicBezTo>
                  <a:cubicBezTo>
                    <a:pt x="6" y="2"/>
                    <a:pt x="5" y="3"/>
                    <a:pt x="4" y="5"/>
                  </a:cubicBezTo>
                  <a:cubicBezTo>
                    <a:pt x="3" y="7"/>
                    <a:pt x="1" y="9"/>
                    <a:pt x="0" y="10"/>
                  </a:cubicBezTo>
                  <a:cubicBezTo>
                    <a:pt x="3" y="14"/>
                    <a:pt x="7" y="17"/>
                    <a:pt x="10" y="21"/>
                  </a:cubicBezTo>
                  <a:cubicBezTo>
                    <a:pt x="16" y="27"/>
                    <a:pt x="23" y="32"/>
                    <a:pt x="30" y="38"/>
                  </a:cubicBezTo>
                  <a:cubicBezTo>
                    <a:pt x="43" y="50"/>
                    <a:pt x="56" y="63"/>
                    <a:pt x="66" y="71"/>
                  </a:cubicBezTo>
                  <a:cubicBezTo>
                    <a:pt x="76" y="80"/>
                    <a:pt x="83" y="86"/>
                    <a:pt x="83" y="86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84" y="85"/>
                    <a:pt x="78" y="78"/>
                    <a:pt x="69" y="6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71" name="Freeform 6"/>
            <p:cNvSpPr/>
            <p:nvPr/>
          </p:nvSpPr>
          <p:spPr bwMode="auto">
            <a:xfrm>
              <a:off x="4177" y="1665"/>
              <a:ext cx="490" cy="566"/>
            </a:xfrm>
            <a:custGeom>
              <a:avLst/>
              <a:gdLst>
                <a:gd name="T0" fmla="*/ 204 w 207"/>
                <a:gd name="T1" fmla="*/ 156 h 239"/>
                <a:gd name="T2" fmla="*/ 48 w 207"/>
                <a:gd name="T3" fmla="*/ 0 h 239"/>
                <a:gd name="T4" fmla="*/ 35 w 207"/>
                <a:gd name="T5" fmla="*/ 53 h 239"/>
                <a:gd name="T6" fmla="*/ 0 w 207"/>
                <a:gd name="T7" fmla="*/ 83 h 239"/>
                <a:gd name="T8" fmla="*/ 156 w 207"/>
                <a:gd name="T9" fmla="*/ 239 h 239"/>
                <a:gd name="T10" fmla="*/ 188 w 207"/>
                <a:gd name="T11" fmla="*/ 214 h 239"/>
                <a:gd name="T12" fmla="*/ 192 w 207"/>
                <a:gd name="T13" fmla="*/ 209 h 239"/>
                <a:gd name="T14" fmla="*/ 194 w 207"/>
                <a:gd name="T15" fmla="*/ 204 h 239"/>
                <a:gd name="T16" fmla="*/ 204 w 207"/>
                <a:gd name="T17" fmla="*/ 15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39">
                  <a:moveTo>
                    <a:pt x="204" y="156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54" y="6"/>
                    <a:pt x="48" y="30"/>
                    <a:pt x="35" y="53"/>
                  </a:cubicBezTo>
                  <a:cubicBezTo>
                    <a:pt x="22" y="75"/>
                    <a:pt x="7" y="88"/>
                    <a:pt x="0" y="83"/>
                  </a:cubicBezTo>
                  <a:cubicBezTo>
                    <a:pt x="156" y="239"/>
                    <a:pt x="156" y="239"/>
                    <a:pt x="156" y="239"/>
                  </a:cubicBezTo>
                  <a:cubicBezTo>
                    <a:pt x="156" y="239"/>
                    <a:pt x="173" y="237"/>
                    <a:pt x="188" y="214"/>
                  </a:cubicBezTo>
                  <a:cubicBezTo>
                    <a:pt x="189" y="213"/>
                    <a:pt x="191" y="211"/>
                    <a:pt x="192" y="209"/>
                  </a:cubicBezTo>
                  <a:cubicBezTo>
                    <a:pt x="193" y="207"/>
                    <a:pt x="194" y="206"/>
                    <a:pt x="194" y="204"/>
                  </a:cubicBezTo>
                  <a:cubicBezTo>
                    <a:pt x="207" y="178"/>
                    <a:pt x="204" y="156"/>
                    <a:pt x="204" y="15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72" name="Freeform 7"/>
            <p:cNvSpPr/>
            <p:nvPr/>
          </p:nvSpPr>
          <p:spPr bwMode="auto">
            <a:xfrm>
              <a:off x="4167" y="1656"/>
              <a:ext cx="137" cy="218"/>
            </a:xfrm>
            <a:custGeom>
              <a:avLst/>
              <a:gdLst>
                <a:gd name="T0" fmla="*/ 52 w 58"/>
                <a:gd name="T1" fmla="*/ 4 h 92"/>
                <a:gd name="T2" fmla="*/ 31 w 58"/>
                <a:gd name="T3" fmla="*/ 13 h 92"/>
                <a:gd name="T4" fmla="*/ 39 w 58"/>
                <a:gd name="T5" fmla="*/ 20 h 92"/>
                <a:gd name="T6" fmla="*/ 39 w 58"/>
                <a:gd name="T7" fmla="*/ 25 h 92"/>
                <a:gd name="T8" fmla="*/ 31 w 58"/>
                <a:gd name="T9" fmla="*/ 50 h 92"/>
                <a:gd name="T10" fmla="*/ 16 w 58"/>
                <a:gd name="T11" fmla="*/ 66 h 92"/>
                <a:gd name="T12" fmla="*/ 12 w 58"/>
                <a:gd name="T13" fmla="*/ 67 h 92"/>
                <a:gd name="T14" fmla="*/ 5 w 58"/>
                <a:gd name="T15" fmla="*/ 59 h 92"/>
                <a:gd name="T16" fmla="*/ 3 w 58"/>
                <a:gd name="T17" fmla="*/ 87 h 92"/>
                <a:gd name="T18" fmla="*/ 4 w 58"/>
                <a:gd name="T19" fmla="*/ 87 h 92"/>
                <a:gd name="T20" fmla="*/ 39 w 58"/>
                <a:gd name="T21" fmla="*/ 57 h 92"/>
                <a:gd name="T22" fmla="*/ 52 w 58"/>
                <a:gd name="T23" fmla="*/ 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92">
                  <a:moveTo>
                    <a:pt x="52" y="4"/>
                  </a:moveTo>
                  <a:cubicBezTo>
                    <a:pt x="48" y="0"/>
                    <a:pt x="40" y="4"/>
                    <a:pt x="31" y="13"/>
                  </a:cubicBezTo>
                  <a:cubicBezTo>
                    <a:pt x="36" y="18"/>
                    <a:pt x="39" y="20"/>
                    <a:pt x="39" y="20"/>
                  </a:cubicBezTo>
                  <a:cubicBezTo>
                    <a:pt x="39" y="20"/>
                    <a:pt x="39" y="22"/>
                    <a:pt x="39" y="25"/>
                  </a:cubicBezTo>
                  <a:cubicBezTo>
                    <a:pt x="39" y="31"/>
                    <a:pt x="37" y="40"/>
                    <a:pt x="31" y="50"/>
                  </a:cubicBezTo>
                  <a:cubicBezTo>
                    <a:pt x="25" y="61"/>
                    <a:pt x="19" y="64"/>
                    <a:pt x="16" y="66"/>
                  </a:cubicBezTo>
                  <a:cubicBezTo>
                    <a:pt x="14" y="67"/>
                    <a:pt x="12" y="67"/>
                    <a:pt x="12" y="67"/>
                  </a:cubicBezTo>
                  <a:cubicBezTo>
                    <a:pt x="12" y="67"/>
                    <a:pt x="10" y="64"/>
                    <a:pt x="5" y="59"/>
                  </a:cubicBezTo>
                  <a:cubicBezTo>
                    <a:pt x="0" y="72"/>
                    <a:pt x="0" y="83"/>
                    <a:pt x="3" y="87"/>
                  </a:cubicBezTo>
                  <a:cubicBezTo>
                    <a:pt x="4" y="87"/>
                    <a:pt x="4" y="87"/>
                    <a:pt x="4" y="87"/>
                  </a:cubicBezTo>
                  <a:cubicBezTo>
                    <a:pt x="11" y="92"/>
                    <a:pt x="26" y="79"/>
                    <a:pt x="39" y="57"/>
                  </a:cubicBezTo>
                  <a:cubicBezTo>
                    <a:pt x="52" y="34"/>
                    <a:pt x="58" y="10"/>
                    <a:pt x="52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73" name="Freeform 8"/>
            <p:cNvSpPr/>
            <p:nvPr/>
          </p:nvSpPr>
          <p:spPr bwMode="auto">
            <a:xfrm>
              <a:off x="2883" y="799"/>
              <a:ext cx="474" cy="407"/>
            </a:xfrm>
            <a:custGeom>
              <a:avLst/>
              <a:gdLst>
                <a:gd name="T0" fmla="*/ 83 w 200"/>
                <a:gd name="T1" fmla="*/ 65 h 172"/>
                <a:gd name="T2" fmla="*/ 200 w 200"/>
                <a:gd name="T3" fmla="*/ 38 h 172"/>
                <a:gd name="T4" fmla="*/ 200 w 200"/>
                <a:gd name="T5" fmla="*/ 37 h 172"/>
                <a:gd name="T6" fmla="*/ 73 w 200"/>
                <a:gd name="T7" fmla="*/ 14 h 172"/>
                <a:gd name="T8" fmla="*/ 9 w 200"/>
                <a:gd name="T9" fmla="*/ 126 h 172"/>
                <a:gd name="T10" fmla="*/ 64 w 200"/>
                <a:gd name="T11" fmla="*/ 172 h 172"/>
                <a:gd name="T12" fmla="*/ 83 w 200"/>
                <a:gd name="T13" fmla="*/ 65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172">
                  <a:moveTo>
                    <a:pt x="83" y="65"/>
                  </a:moveTo>
                  <a:cubicBezTo>
                    <a:pt x="105" y="26"/>
                    <a:pt x="157" y="23"/>
                    <a:pt x="200" y="38"/>
                  </a:cubicBezTo>
                  <a:cubicBezTo>
                    <a:pt x="200" y="38"/>
                    <a:pt x="200" y="37"/>
                    <a:pt x="200" y="37"/>
                  </a:cubicBezTo>
                  <a:cubicBezTo>
                    <a:pt x="159" y="14"/>
                    <a:pt x="109" y="0"/>
                    <a:pt x="73" y="14"/>
                  </a:cubicBezTo>
                  <a:cubicBezTo>
                    <a:pt x="6" y="41"/>
                    <a:pt x="0" y="81"/>
                    <a:pt x="9" y="126"/>
                  </a:cubicBezTo>
                  <a:cubicBezTo>
                    <a:pt x="14" y="152"/>
                    <a:pt x="35" y="167"/>
                    <a:pt x="64" y="172"/>
                  </a:cubicBezTo>
                  <a:cubicBezTo>
                    <a:pt x="58" y="137"/>
                    <a:pt x="64" y="97"/>
                    <a:pt x="83" y="6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74" name="Freeform 9"/>
            <p:cNvSpPr/>
            <p:nvPr/>
          </p:nvSpPr>
          <p:spPr bwMode="auto">
            <a:xfrm>
              <a:off x="3236" y="427"/>
              <a:ext cx="175" cy="460"/>
            </a:xfrm>
            <a:custGeom>
              <a:avLst/>
              <a:gdLst>
                <a:gd name="T0" fmla="*/ 40 w 74"/>
                <a:gd name="T1" fmla="*/ 37 h 194"/>
                <a:gd name="T2" fmla="*/ 74 w 74"/>
                <a:gd name="T3" fmla="*/ 0 h 194"/>
                <a:gd name="T4" fmla="*/ 1 w 74"/>
                <a:gd name="T5" fmla="*/ 100 h 194"/>
                <a:gd name="T6" fmla="*/ 51 w 74"/>
                <a:gd name="T7" fmla="*/ 194 h 194"/>
                <a:gd name="T8" fmla="*/ 52 w 74"/>
                <a:gd name="T9" fmla="*/ 193 h 194"/>
                <a:gd name="T10" fmla="*/ 40 w 74"/>
                <a:gd name="T11" fmla="*/ 3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94">
                  <a:moveTo>
                    <a:pt x="40" y="37"/>
                  </a:moveTo>
                  <a:cubicBezTo>
                    <a:pt x="49" y="21"/>
                    <a:pt x="61" y="8"/>
                    <a:pt x="74" y="0"/>
                  </a:cubicBezTo>
                  <a:cubicBezTo>
                    <a:pt x="31" y="9"/>
                    <a:pt x="0" y="30"/>
                    <a:pt x="1" y="100"/>
                  </a:cubicBezTo>
                  <a:cubicBezTo>
                    <a:pt x="1" y="132"/>
                    <a:pt x="23" y="166"/>
                    <a:pt x="51" y="194"/>
                  </a:cubicBezTo>
                  <a:cubicBezTo>
                    <a:pt x="52" y="193"/>
                    <a:pt x="52" y="193"/>
                    <a:pt x="52" y="193"/>
                  </a:cubicBezTo>
                  <a:cubicBezTo>
                    <a:pt x="29" y="143"/>
                    <a:pt x="17" y="77"/>
                    <a:pt x="40" y="3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75" name="Freeform 10"/>
            <p:cNvSpPr/>
            <p:nvPr/>
          </p:nvSpPr>
          <p:spPr bwMode="auto">
            <a:xfrm>
              <a:off x="3020" y="853"/>
              <a:ext cx="505" cy="613"/>
            </a:xfrm>
            <a:custGeom>
              <a:avLst/>
              <a:gdLst>
                <a:gd name="T0" fmla="*/ 198 w 213"/>
                <a:gd name="T1" fmla="*/ 82 h 259"/>
                <a:gd name="T2" fmla="*/ 142 w 213"/>
                <a:gd name="T3" fmla="*/ 15 h 259"/>
                <a:gd name="T4" fmla="*/ 25 w 213"/>
                <a:gd name="T5" fmla="*/ 42 h 259"/>
                <a:gd name="T6" fmla="*/ 6 w 213"/>
                <a:gd name="T7" fmla="*/ 149 h 259"/>
                <a:gd name="T8" fmla="*/ 39 w 213"/>
                <a:gd name="T9" fmla="*/ 218 h 259"/>
                <a:gd name="T10" fmla="*/ 172 w 213"/>
                <a:gd name="T11" fmla="*/ 189 h 259"/>
                <a:gd name="T12" fmla="*/ 211 w 213"/>
                <a:gd name="T13" fmla="*/ 104 h 259"/>
                <a:gd name="T14" fmla="*/ 213 w 213"/>
                <a:gd name="T15" fmla="*/ 99 h 259"/>
                <a:gd name="T16" fmla="*/ 212 w 213"/>
                <a:gd name="T17" fmla="*/ 97 h 259"/>
                <a:gd name="T18" fmla="*/ 198 w 213"/>
                <a:gd name="T19" fmla="*/ 82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259">
                  <a:moveTo>
                    <a:pt x="198" y="82"/>
                  </a:moveTo>
                  <a:cubicBezTo>
                    <a:pt x="173" y="53"/>
                    <a:pt x="145" y="23"/>
                    <a:pt x="142" y="15"/>
                  </a:cubicBezTo>
                  <a:cubicBezTo>
                    <a:pt x="99" y="0"/>
                    <a:pt x="47" y="3"/>
                    <a:pt x="25" y="42"/>
                  </a:cubicBezTo>
                  <a:cubicBezTo>
                    <a:pt x="6" y="74"/>
                    <a:pt x="0" y="114"/>
                    <a:pt x="6" y="149"/>
                  </a:cubicBezTo>
                  <a:cubicBezTo>
                    <a:pt x="10" y="176"/>
                    <a:pt x="22" y="201"/>
                    <a:pt x="39" y="218"/>
                  </a:cubicBezTo>
                  <a:cubicBezTo>
                    <a:pt x="80" y="259"/>
                    <a:pt x="139" y="246"/>
                    <a:pt x="172" y="189"/>
                  </a:cubicBezTo>
                  <a:cubicBezTo>
                    <a:pt x="190" y="158"/>
                    <a:pt x="207" y="130"/>
                    <a:pt x="211" y="104"/>
                  </a:cubicBezTo>
                  <a:cubicBezTo>
                    <a:pt x="212" y="102"/>
                    <a:pt x="213" y="100"/>
                    <a:pt x="213" y="99"/>
                  </a:cubicBezTo>
                  <a:cubicBezTo>
                    <a:pt x="213" y="98"/>
                    <a:pt x="212" y="98"/>
                    <a:pt x="212" y="97"/>
                  </a:cubicBezTo>
                  <a:cubicBezTo>
                    <a:pt x="207" y="92"/>
                    <a:pt x="203" y="87"/>
                    <a:pt x="198" y="8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76" name="Freeform 11"/>
            <p:cNvSpPr/>
            <p:nvPr/>
          </p:nvSpPr>
          <p:spPr bwMode="auto">
            <a:xfrm>
              <a:off x="3276" y="375"/>
              <a:ext cx="481" cy="668"/>
            </a:xfrm>
            <a:custGeom>
              <a:avLst/>
              <a:gdLst>
                <a:gd name="T0" fmla="*/ 23 w 203"/>
                <a:gd name="T1" fmla="*/ 59 h 282"/>
                <a:gd name="T2" fmla="*/ 35 w 203"/>
                <a:gd name="T3" fmla="*/ 215 h 282"/>
                <a:gd name="T4" fmla="*/ 72 w 203"/>
                <a:gd name="T5" fmla="*/ 246 h 282"/>
                <a:gd name="T6" fmla="*/ 96 w 203"/>
                <a:gd name="T7" fmla="*/ 267 h 282"/>
                <a:gd name="T8" fmla="*/ 99 w 203"/>
                <a:gd name="T9" fmla="*/ 270 h 282"/>
                <a:gd name="T10" fmla="*/ 113 w 203"/>
                <a:gd name="T11" fmla="*/ 282 h 282"/>
                <a:gd name="T12" fmla="*/ 171 w 203"/>
                <a:gd name="T13" fmla="*/ 207 h 282"/>
                <a:gd name="T14" fmla="*/ 156 w 203"/>
                <a:gd name="T15" fmla="*/ 31 h 282"/>
                <a:gd name="T16" fmla="*/ 57 w 203"/>
                <a:gd name="T17" fmla="*/ 22 h 282"/>
                <a:gd name="T18" fmla="*/ 23 w 203"/>
                <a:gd name="T19" fmla="*/ 59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82">
                  <a:moveTo>
                    <a:pt x="23" y="59"/>
                  </a:moveTo>
                  <a:cubicBezTo>
                    <a:pt x="0" y="99"/>
                    <a:pt x="12" y="165"/>
                    <a:pt x="35" y="215"/>
                  </a:cubicBezTo>
                  <a:cubicBezTo>
                    <a:pt x="38" y="215"/>
                    <a:pt x="55" y="231"/>
                    <a:pt x="72" y="246"/>
                  </a:cubicBezTo>
                  <a:cubicBezTo>
                    <a:pt x="79" y="252"/>
                    <a:pt x="87" y="259"/>
                    <a:pt x="96" y="267"/>
                  </a:cubicBezTo>
                  <a:cubicBezTo>
                    <a:pt x="97" y="268"/>
                    <a:pt x="98" y="269"/>
                    <a:pt x="99" y="270"/>
                  </a:cubicBezTo>
                  <a:cubicBezTo>
                    <a:pt x="104" y="274"/>
                    <a:pt x="109" y="278"/>
                    <a:pt x="113" y="282"/>
                  </a:cubicBezTo>
                  <a:cubicBezTo>
                    <a:pt x="133" y="272"/>
                    <a:pt x="151" y="241"/>
                    <a:pt x="171" y="207"/>
                  </a:cubicBezTo>
                  <a:cubicBezTo>
                    <a:pt x="203" y="150"/>
                    <a:pt x="197" y="71"/>
                    <a:pt x="156" y="31"/>
                  </a:cubicBezTo>
                  <a:cubicBezTo>
                    <a:pt x="127" y="2"/>
                    <a:pt x="89" y="0"/>
                    <a:pt x="57" y="22"/>
                  </a:cubicBezTo>
                  <a:cubicBezTo>
                    <a:pt x="44" y="30"/>
                    <a:pt x="32" y="43"/>
                    <a:pt x="23" y="5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77" name="Freeform 12"/>
            <p:cNvSpPr/>
            <p:nvPr/>
          </p:nvSpPr>
          <p:spPr bwMode="auto">
            <a:xfrm>
              <a:off x="3357" y="884"/>
              <a:ext cx="902" cy="930"/>
            </a:xfrm>
            <a:custGeom>
              <a:avLst/>
              <a:gdLst>
                <a:gd name="T0" fmla="*/ 381 w 381"/>
                <a:gd name="T1" fmla="*/ 346 h 393"/>
                <a:gd name="T2" fmla="*/ 373 w 381"/>
                <a:gd name="T3" fmla="*/ 339 h 393"/>
                <a:gd name="T4" fmla="*/ 79 w 381"/>
                <a:gd name="T5" fmla="*/ 67 h 393"/>
                <a:gd name="T6" fmla="*/ 65 w 381"/>
                <a:gd name="T7" fmla="*/ 55 h 393"/>
                <a:gd name="T8" fmla="*/ 62 w 381"/>
                <a:gd name="T9" fmla="*/ 52 h 393"/>
                <a:gd name="T10" fmla="*/ 38 w 381"/>
                <a:gd name="T11" fmla="*/ 31 h 393"/>
                <a:gd name="T12" fmla="*/ 1 w 381"/>
                <a:gd name="T13" fmla="*/ 0 h 393"/>
                <a:gd name="T14" fmla="*/ 0 w 381"/>
                <a:gd name="T15" fmla="*/ 1 h 393"/>
                <a:gd name="T16" fmla="*/ 0 w 381"/>
                <a:gd name="T17" fmla="*/ 1 h 393"/>
                <a:gd name="T18" fmla="*/ 0 w 381"/>
                <a:gd name="T19" fmla="*/ 1 h 393"/>
                <a:gd name="T20" fmla="*/ 0 w 381"/>
                <a:gd name="T21" fmla="*/ 2 h 393"/>
                <a:gd name="T22" fmla="*/ 56 w 381"/>
                <a:gd name="T23" fmla="*/ 69 h 393"/>
                <a:gd name="T24" fmla="*/ 70 w 381"/>
                <a:gd name="T25" fmla="*/ 84 h 393"/>
                <a:gd name="T26" fmla="*/ 71 w 381"/>
                <a:gd name="T27" fmla="*/ 86 h 393"/>
                <a:gd name="T28" fmla="*/ 347 w 381"/>
                <a:gd name="T29" fmla="*/ 385 h 393"/>
                <a:gd name="T30" fmla="*/ 354 w 381"/>
                <a:gd name="T31" fmla="*/ 393 h 393"/>
                <a:gd name="T32" fmla="*/ 358 w 381"/>
                <a:gd name="T33" fmla="*/ 392 h 393"/>
                <a:gd name="T34" fmla="*/ 373 w 381"/>
                <a:gd name="T35" fmla="*/ 376 h 393"/>
                <a:gd name="T36" fmla="*/ 381 w 381"/>
                <a:gd name="T37" fmla="*/ 351 h 393"/>
                <a:gd name="T38" fmla="*/ 381 w 381"/>
                <a:gd name="T39" fmla="*/ 346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1" h="393">
                  <a:moveTo>
                    <a:pt x="381" y="346"/>
                  </a:moveTo>
                  <a:cubicBezTo>
                    <a:pt x="381" y="346"/>
                    <a:pt x="378" y="344"/>
                    <a:pt x="373" y="339"/>
                  </a:cubicBezTo>
                  <a:cubicBezTo>
                    <a:pt x="336" y="304"/>
                    <a:pt x="177" y="155"/>
                    <a:pt x="79" y="67"/>
                  </a:cubicBezTo>
                  <a:cubicBezTo>
                    <a:pt x="75" y="63"/>
                    <a:pt x="70" y="59"/>
                    <a:pt x="65" y="55"/>
                  </a:cubicBezTo>
                  <a:cubicBezTo>
                    <a:pt x="64" y="54"/>
                    <a:pt x="63" y="53"/>
                    <a:pt x="62" y="52"/>
                  </a:cubicBezTo>
                  <a:cubicBezTo>
                    <a:pt x="53" y="44"/>
                    <a:pt x="45" y="37"/>
                    <a:pt x="38" y="31"/>
                  </a:cubicBezTo>
                  <a:cubicBezTo>
                    <a:pt x="21" y="16"/>
                    <a:pt x="4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3" y="10"/>
                    <a:pt x="31" y="40"/>
                    <a:pt x="56" y="69"/>
                  </a:cubicBezTo>
                  <a:cubicBezTo>
                    <a:pt x="61" y="74"/>
                    <a:pt x="65" y="79"/>
                    <a:pt x="70" y="84"/>
                  </a:cubicBezTo>
                  <a:cubicBezTo>
                    <a:pt x="70" y="85"/>
                    <a:pt x="71" y="85"/>
                    <a:pt x="71" y="86"/>
                  </a:cubicBezTo>
                  <a:cubicBezTo>
                    <a:pt x="161" y="186"/>
                    <a:pt x="312" y="347"/>
                    <a:pt x="347" y="385"/>
                  </a:cubicBezTo>
                  <a:cubicBezTo>
                    <a:pt x="352" y="390"/>
                    <a:pt x="354" y="393"/>
                    <a:pt x="354" y="393"/>
                  </a:cubicBezTo>
                  <a:cubicBezTo>
                    <a:pt x="354" y="393"/>
                    <a:pt x="356" y="393"/>
                    <a:pt x="358" y="392"/>
                  </a:cubicBezTo>
                  <a:cubicBezTo>
                    <a:pt x="361" y="390"/>
                    <a:pt x="367" y="387"/>
                    <a:pt x="373" y="376"/>
                  </a:cubicBezTo>
                  <a:cubicBezTo>
                    <a:pt x="379" y="366"/>
                    <a:pt x="381" y="357"/>
                    <a:pt x="381" y="351"/>
                  </a:cubicBezTo>
                  <a:cubicBezTo>
                    <a:pt x="381" y="348"/>
                    <a:pt x="381" y="346"/>
                    <a:pt x="381" y="34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78" name="Freeform 14"/>
            <p:cNvSpPr/>
            <p:nvPr/>
          </p:nvSpPr>
          <p:spPr bwMode="auto">
            <a:xfrm>
              <a:off x="4819" y="2349"/>
              <a:ext cx="0" cy="3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83733" tIns="41867" rIns="83733" bIns="41867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Calibri" panose="020F0502020204030204" pitchFamily="34" charset="0"/>
                <a:ea typeface="Yeseva One" panose="00000500000000000000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673403" y="4397196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Led 7 đoạn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99060" y="4357001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Cảm biến siêu âm</a:t>
            </a:r>
          </a:p>
        </p:txBody>
      </p:sp>
    </p:spTree>
    <p:extLst>
      <p:ext uri="{BB962C8B-B14F-4D97-AF65-F5344CB8AC3E}">
        <p14:creationId xmlns:p14="http://schemas.microsoft.com/office/powerpoint/2010/main" val="410846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/>
      <p:bldP spid="137" grpId="0"/>
      <p:bldP spid="139" grpId="0"/>
      <p:bldP spid="141" grpId="0"/>
      <p:bldP spid="162" grpId="0"/>
      <p:bldP spid="2" grpId="0"/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9512" y="268288"/>
            <a:ext cx="1353640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2.1 Arduino</a:t>
            </a:r>
            <a:endParaRPr lang="en-US" sz="10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3" name="Picture 4" descr="Mạch Arduino Uno R3 - DienTuKey">
            <a:extLst>
              <a:ext uri="{FF2B5EF4-FFF2-40B4-BE49-F238E27FC236}">
                <a16:creationId xmlns:a16="http://schemas.microsoft.com/office/drawing/2014/main" id="{21BCBFCB-4549-47F6-AB63-04C6DDCF4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326" r="976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96" y="1500240"/>
            <a:ext cx="3024336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134731"/>
              </p:ext>
            </p:extLst>
          </p:nvPr>
        </p:nvGraphicFramePr>
        <p:xfrm>
          <a:off x="5112060" y="660953"/>
          <a:ext cx="3384376" cy="376775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64832">
                  <a:extLst>
                    <a:ext uri="{9D8B030D-6E8A-4147-A177-3AD203B41FA5}">
                      <a16:colId xmlns:a16="http://schemas.microsoft.com/office/drawing/2014/main" val="1159967264"/>
                    </a:ext>
                  </a:extLst>
                </a:gridCol>
                <a:gridCol w="1719544">
                  <a:extLst>
                    <a:ext uri="{9D8B030D-6E8A-4147-A177-3AD203B41FA5}">
                      <a16:colId xmlns:a16="http://schemas.microsoft.com/office/drawing/2014/main" val="3440403361"/>
                    </a:ext>
                  </a:extLst>
                </a:gridCol>
              </a:tblGrid>
              <a:tr h="235843"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Thông</a:t>
                      </a:r>
                      <a:r>
                        <a:rPr lang="en-US" sz="1000" baseline="0" dirty="0"/>
                        <a:t> số cơ bản</a:t>
                      </a:r>
                      <a:endParaRPr 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542504"/>
                  </a:ext>
                </a:extLst>
              </a:tr>
              <a:tr h="235843">
                <a:tc>
                  <a:txBody>
                    <a:bodyPr/>
                    <a:lstStyle/>
                    <a:p>
                      <a:pPr algn="l"/>
                      <a:r>
                        <a:rPr lang="en-US" sz="1000" kern="1200" dirty="0">
                          <a:effectLst/>
                        </a:rPr>
                        <a:t>Vi điều khiển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ATmega328 họ 8bit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718213758"/>
                  </a:ext>
                </a:extLst>
              </a:tr>
              <a:tr h="235843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Điện áp hoạt động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1000" dirty="0">
                          <a:effectLst/>
                        </a:rPr>
                        <a:t>5V DC (chỉ được cấp qua cổng USB)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3751723"/>
                  </a:ext>
                </a:extLst>
              </a:tr>
              <a:tr h="235843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Tần số hoạt động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16 MHz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2135710022"/>
                  </a:ext>
                </a:extLst>
              </a:tr>
              <a:tr h="235843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Dòng tiêu thụ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khoảng 30mA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695169346"/>
                  </a:ext>
                </a:extLst>
              </a:tr>
              <a:tr h="235843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Điện áp vào khuyên dùng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7-12V DC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495680390"/>
                  </a:ext>
                </a:extLst>
              </a:tr>
              <a:tr h="235843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Điện áp vào giới hạn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6-20V DC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911018271"/>
                  </a:ext>
                </a:extLst>
              </a:tr>
              <a:tr h="235843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Số chân Digital I/O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14 (6 chân hardware PWM)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196673756"/>
                  </a:ext>
                </a:extLst>
              </a:tr>
              <a:tr h="235843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Số chân Analog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6 (độ phân giải 10bit)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2246672768"/>
                  </a:ext>
                </a:extLst>
              </a:tr>
              <a:tr h="235843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Dòng tối đa trên mỗi chân I/O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30 mA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646212429"/>
                  </a:ext>
                </a:extLst>
              </a:tr>
              <a:tr h="235843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Dòng ra tối đa (5V)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500 mA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531939293"/>
                  </a:ext>
                </a:extLst>
              </a:tr>
              <a:tr h="235843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Dòng ra tối đa (3.3V)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50 mA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183739895"/>
                  </a:ext>
                </a:extLst>
              </a:tr>
              <a:tr h="235843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Bộ nhớ flash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32 KB (ATmega328) với 0.5KB dùng bởi bootloader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85598486"/>
                  </a:ext>
                </a:extLst>
              </a:tr>
              <a:tr h="235843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SRAM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2 KB (ATmega328)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092079411"/>
                  </a:ext>
                </a:extLst>
              </a:tr>
              <a:tr h="235843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EEPROM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</a:rPr>
                        <a:t>1 KB (ATmega328)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24768328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55576" y="916360"/>
            <a:ext cx="1563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Thông số 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Board Arduino</a:t>
            </a:r>
          </a:p>
        </p:txBody>
      </p:sp>
    </p:spTree>
    <p:extLst>
      <p:ext uri="{BB962C8B-B14F-4D97-AF65-F5344CB8AC3E}">
        <p14:creationId xmlns:p14="http://schemas.microsoft.com/office/powerpoint/2010/main" val="113396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772" y="1672444"/>
            <a:ext cx="4032448" cy="295232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9512" y="268288"/>
            <a:ext cx="1300741" cy="374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2.1 Arduino</a:t>
            </a:r>
            <a:endParaRPr lang="en-US" sz="10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6142" y="1132384"/>
            <a:ext cx="1563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Cấu tạo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Board Arduino</a:t>
            </a:r>
          </a:p>
        </p:txBody>
      </p:sp>
    </p:spTree>
    <p:extLst>
      <p:ext uri="{BB962C8B-B14F-4D97-AF65-F5344CB8AC3E}">
        <p14:creationId xmlns:p14="http://schemas.microsoft.com/office/powerpoint/2010/main" val="212377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Yeseva One"/>
        <a:ea typeface=""/>
        <a:cs typeface=""/>
        <a:font script="Jpan" typeface="ＭＳ Ｐゴシック"/>
        <a:font script="Hang" typeface="맑은 고딕"/>
        <a:font script="Hans" typeface="Yeseva One"/>
        <a:font script="Hant" typeface="新細明體"/>
        <a:font script="Arab" typeface="Yeseva One"/>
        <a:font script="Hebr" typeface="Yeseva One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Yeseva One"/>
        <a:font script="Uigh" typeface="Microsoft Uighur"/>
      </a:majorFont>
      <a:minorFont>
        <a:latin typeface="Yeseva One"/>
        <a:ea typeface=""/>
        <a:cs typeface=""/>
        <a:font script="Jpan" typeface="ＭＳ Ｐゴシック"/>
        <a:font script="Hang" typeface="맑은 고딕"/>
        <a:font script="Hans" typeface="Yeseva One"/>
        <a:font script="Hant" typeface="新細明體"/>
        <a:font script="Arab" typeface="Yeseva One"/>
        <a:font script="Hebr" typeface="Yeseva One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Yeseva One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Yeseva One"/>
        <a:font script="Hant" typeface="新細明體"/>
        <a:font script="Arab" typeface="Yeseva One"/>
        <a:font script="Hebr" typeface="Yeseva One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Yeseva One"/>
        <a:font script="Uigh" typeface="Microsoft Uighur"/>
        <a:font script="Geor" typeface="Sylfaen"/>
      </a:majorFont>
      <a:minorFont>
        <a:latin typeface="Yeseva One"/>
        <a:ea typeface=""/>
        <a:cs typeface=""/>
        <a:font script="Jpan" typeface="ＭＳ Ｐゴシック"/>
        <a:font script="Hang" typeface="맑은 고딕"/>
        <a:font script="Hans" typeface="Yeseva One"/>
        <a:font script="Hant" typeface="新細明體"/>
        <a:font script="Arab" typeface="Yeseva One"/>
        <a:font script="Hebr" typeface="Yeseva One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Yeseva One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794</TotalTime>
  <Words>1263</Words>
  <Application>Microsoft Office PowerPoint</Application>
  <PresentationFormat>Custom</PresentationFormat>
  <Paragraphs>269</Paragraphs>
  <Slides>43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4" baseType="lpstr">
      <vt:lpstr>Arial</vt:lpstr>
      <vt:lpstr>Calibri</vt:lpstr>
      <vt:lpstr>Calibri Light</vt:lpstr>
      <vt:lpstr>Glegoo</vt:lpstr>
      <vt:lpstr>inherit</vt:lpstr>
      <vt:lpstr>Lato Light</vt:lpstr>
      <vt:lpstr>Mission Gothic Regular</vt:lpstr>
      <vt:lpstr>Open Sans</vt:lpstr>
      <vt:lpstr>Segoe UI Historic</vt:lpstr>
      <vt:lpstr>Yeseva One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John Doe</cp:lastModifiedBy>
  <cp:revision>187</cp:revision>
  <dcterms:created xsi:type="dcterms:W3CDTF">2017-06-17T15:55:00Z</dcterms:created>
  <dcterms:modified xsi:type="dcterms:W3CDTF">2022-03-27T16:14:58Z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2052-11.1.0.10463</vt:lpwstr>
  </property>
  <property fmtid="{D5CDD505-2E9C-101B-9397-08002B2CF9AE}" pid="3" name="ICV">
    <vt:lpwstr>DEF7E6AEDE2645BA9C8B3839D48852B2</vt:lpwstr>
  </property>
</Properties>
</file>